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6" r:id="rId8"/>
    <p:sldId id="261" r:id="rId9"/>
    <p:sldId id="267" r:id="rId10"/>
    <p:sldId id="277" r:id="rId11"/>
    <p:sldId id="268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20"/>
    <p:restoredTop sz="95485"/>
  </p:normalViewPr>
  <p:slideViewPr>
    <p:cSldViewPr snapToGrid="0" snapToObjects="1">
      <p:cViewPr varScale="1">
        <p:scale>
          <a:sx n="70" d="100"/>
          <a:sy n="70" d="100"/>
        </p:scale>
        <p:origin x="216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4C65-2447-E143-B56F-CDDE1E067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150C1-BBD2-CD40-9578-3B61A1613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1F775-236A-6846-BF9B-0D31DD7B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520F0-9A25-FD49-AC9F-C85BC818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D3144-A285-7C41-9A4A-3859AF86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6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E76E-A82E-AB43-88E0-2D718161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5751E3-CA2A-D347-844C-BE37C1329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C55F7-AA2F-A749-B0BC-FF557ECA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A28B8-347D-C84D-A3D0-7FFBF8DE5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5B06-A800-8E4F-A9B8-11D59177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8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5EEF0A-3ED0-A44B-986D-6E6AEE60D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F84A4-335B-5E4E-A2BB-FA407C721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D70BB-EBC3-F547-A3F8-35143FCA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49C30-C550-7741-B7BB-0C6A82243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6B76-E9F2-924D-BCD7-1601E11C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62A-DE83-CE4D-81DD-FA1643DD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CC185-D183-214A-AEC0-D9C231306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C9D6D-FFA7-B449-BDBC-6B4D2F76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3B6BB-FBFF-0E44-BE78-A4B8798C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48316-5C12-0E47-B303-8DF26E0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9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DBF40-0941-444F-B25A-6BE9FCC3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2E644-8E18-6341-B3FB-3A6DEBC32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5DFB-E18D-EB43-B062-1CE1EF9F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0D69F-FE23-F94C-9DF9-1F936FEE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12439-D738-AB4E-89B5-2035C4D9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8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3D23-0E53-374A-AFBE-0678DF640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2637C-6114-B24E-ACAF-306F84CF4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4BA36-309C-F24B-9A06-1E91D47F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D129B-4FC7-4748-83D9-A02A661A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599F7-9B05-904C-93AC-B2B62CCD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C1908-2E3B-3A44-9207-49B41B968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7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9E4D-671C-E548-97B4-99D5B9C8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FCA65-0E37-ED46-8DCD-F20E8738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9760C-14C7-FA46-8075-8952F5016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5C2CD4-BD1F-4848-910D-E3489B080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242CCD-5176-4B41-96C7-91133763A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919493-5009-8840-A7AD-DDBDF2D3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DADEC-4B33-3241-B21A-08100D32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FA73-56BD-7343-BA11-241B0227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0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59F8-CEF0-BB42-9591-F6BEF0DD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22440-0851-7D4C-BD63-4B77212B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27007-0EDB-874E-85F8-602C0F4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9354A-E0E6-4042-9EA1-814DC681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6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F3F6AD-A304-9640-A2D4-0946ECDF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337CD-4E18-454E-90E0-33BB2915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9EB8E-38E2-314F-B4D0-8FBEC73F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391A-4ED2-0F4A-8877-FC49A940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40155-5023-444E-99B1-F8BDC48EA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68E11-81BD-554C-B4E5-D97115C39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7FACB-6582-5149-ADDF-3B3E11BF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30B89-BD5C-3846-890D-E11A3E4F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0EFDE-447D-CC4A-B970-BF53358D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7310-8BD6-C04C-AF8B-71C14113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DE071-69C4-3D46-A7DA-AA629571F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F58E-40EE-9F47-8C4A-483D10734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C511C-E5C6-684C-B325-FCA52467D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D4C5C-4E69-FB48-A4E6-120E6680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AB5BA-D499-CD46-A507-77290173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2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C8946A-3B43-7243-91A7-3D8DDD1A3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A58DF-7EEF-C349-B2FF-46CABCB29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54E0B-9CC3-0F46-BB28-5268A21DE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1924A-9C84-D84B-BF5D-FAF8DE16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F0511-A972-9F4F-B78A-14083221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1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991A7-C60C-6C4B-9719-5EA5F7B8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599" y="0"/>
            <a:ext cx="10486799" cy="49871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771F70-A760-1C48-B2DA-ABD62C9187AA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AFF946-2FCE-E849-A023-A64F7B38B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A701F5-D87E-3E4B-B7F9-6CBDE4C1BD72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75BB767-3EE2-7C43-9E2D-E9BD4639610C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5E0014-12A5-D54B-8337-D666B34BAD24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B8A02A-3998-054C-A040-82AA647BE839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A5A8AC-5571-E94D-8288-FD8DD70D983F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686D956-A691-264B-BFE4-3036F58DBD5F}"/>
              </a:ext>
            </a:extLst>
          </p:cNvPr>
          <p:cNvSpPr txBox="1">
            <a:spLocks/>
          </p:cNvSpPr>
          <p:nvPr/>
        </p:nvSpPr>
        <p:spPr>
          <a:xfrm>
            <a:off x="1646237" y="2531268"/>
            <a:ext cx="8899525" cy="179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Introducción al </a:t>
            </a:r>
            <a:br>
              <a:rPr lang="en-US" sz="6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6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Liderazgo </a:t>
            </a:r>
            <a:endParaRPr lang="en-US" sz="6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3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34429-F15E-7145-9F77-79478F569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348AE-2766-9B4E-9D50-CBC67D3C4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2" t="-216" r="26142" b="216"/>
          <a:stretch/>
        </p:blipFill>
        <p:spPr>
          <a:xfrm>
            <a:off x="6349339" y="0"/>
            <a:ext cx="584266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1C3E45-D1D0-7840-B182-EF7DAA176931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891BEB-E8B6-D849-8B1D-90EC74F6B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4DF171-4AEA-5A4B-BEF6-846382A76CDA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A52A59D-37F5-BC4E-B41E-4929C9D335A9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CC6721-051E-C047-828E-82DD1C8767CC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8185671-2AC1-BA40-A30C-A05D6CF7A762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E1C19D8-88CE-6043-B630-1FD18AE4DC35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45AAB3A-AE52-4D48-ADE0-B7FE5F044131}"/>
              </a:ext>
            </a:extLst>
          </p:cNvPr>
          <p:cNvSpPr txBox="1">
            <a:spLocks/>
          </p:cNvSpPr>
          <p:nvPr/>
        </p:nvSpPr>
        <p:spPr>
          <a:xfrm>
            <a:off x="1131461" y="791870"/>
            <a:ext cx="4264015" cy="738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Solo 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poder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vencemos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tentación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 la 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prueba</a:t>
            </a: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08854F-01E3-EB47-B83F-029D8A8E9DEA}"/>
              </a:ext>
            </a:extLst>
          </p:cNvPr>
          <p:cNvSpPr/>
          <p:nvPr/>
        </p:nvSpPr>
        <p:spPr>
          <a:xfrm>
            <a:off x="2357824" y="2034385"/>
            <a:ext cx="1906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Mateo 26:41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245BC2-E35D-CC4E-B918-85F59E129CBF}"/>
              </a:ext>
            </a:extLst>
          </p:cNvPr>
          <p:cNvSpPr/>
          <p:nvPr/>
        </p:nvSpPr>
        <p:spPr>
          <a:xfrm>
            <a:off x="1321488" y="2504781"/>
            <a:ext cx="3978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“Jesús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mismo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necesitó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orar</a:t>
            </a:r>
            <a:endParaRPr lang="en-US" sz="2400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vencer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toda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tentación</a:t>
            </a:r>
            <a:r>
              <a:rPr lang="en-US" sz="2400" dirty="0"/>
              <a:t>”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C88178F-73AD-3C49-B0C2-6B1B4A539A9F}"/>
              </a:ext>
            </a:extLst>
          </p:cNvPr>
          <p:cNvSpPr txBox="1">
            <a:spLocks/>
          </p:cNvSpPr>
          <p:nvPr/>
        </p:nvSpPr>
        <p:spPr>
          <a:xfrm>
            <a:off x="400941" y="3955091"/>
            <a:ext cx="5725057" cy="60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Nos 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acerca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personalmente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</a:t>
            </a: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011BD5-9D50-404B-A14D-84D6D06DEE59}"/>
              </a:ext>
            </a:extLst>
          </p:cNvPr>
          <p:cNvSpPr/>
          <p:nvPr/>
        </p:nvSpPr>
        <p:spPr>
          <a:xfrm>
            <a:off x="2411312" y="4563829"/>
            <a:ext cx="1704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Juan 14:23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3633E6-00AD-F94D-A6F3-5E9116D7143E}"/>
              </a:ext>
            </a:extLst>
          </p:cNvPr>
          <p:cNvSpPr/>
          <p:nvPr/>
        </p:nvSpPr>
        <p:spPr>
          <a:xfrm>
            <a:off x="1451087" y="5034225"/>
            <a:ext cx="36247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2400" dirty="0"/>
              <a:t>la </a:t>
            </a:r>
            <a:r>
              <a:rPr lang="en-US" sz="2400" dirty="0" err="1"/>
              <a:t>oración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forma de</a:t>
            </a:r>
          </a:p>
          <a:p>
            <a:pPr algn="ctr"/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intimidad</a:t>
            </a:r>
            <a:r>
              <a:rPr lang="en-US" sz="2400" dirty="0"/>
              <a:t> con Dios”</a:t>
            </a:r>
          </a:p>
        </p:txBody>
      </p:sp>
    </p:spTree>
    <p:extLst>
      <p:ext uri="{BB962C8B-B14F-4D97-AF65-F5344CB8AC3E}">
        <p14:creationId xmlns:p14="http://schemas.microsoft.com/office/powerpoint/2010/main" val="3697735617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02575C-D0C9-DA4D-AE3F-2ECAF9788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53A5E8-AFD0-DE4B-9AEA-8B6C1B1BD4A4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11954E-0175-3E44-9F22-ADCE61B9B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FC3872-87A4-0C42-B395-1ADD68A97C53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D4B200D-9FAD-714D-8357-6C113F461C7C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DDA4646-2086-474E-A33A-58CBD6838B25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0539E7-DC2F-3746-B94A-4BE8FD4C1DF7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B029DD-2F3F-3F41-A873-A257AF74BD34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F986C-E011-4C49-92EF-9B93929E9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327" y="2961042"/>
            <a:ext cx="5257800" cy="2782356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Conocer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Dios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Padre</a:t>
            </a:r>
          </a:p>
          <a:p>
            <a:pPr marL="514350" indent="-514350"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Compañerismo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entre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hermanos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Oraciónes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contestadas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Liderazgo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efectivo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Madurez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espiritual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E9815A-1921-2241-BFA4-42A6C9A01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85" y="2493570"/>
            <a:ext cx="5412674" cy="36084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CC318BF-B905-6B43-86C1-E158115FA57C}"/>
              </a:ext>
            </a:extLst>
          </p:cNvPr>
          <p:cNvSpPr txBox="1">
            <a:spLocks/>
          </p:cNvSpPr>
          <p:nvPr/>
        </p:nvSpPr>
        <p:spPr>
          <a:xfrm>
            <a:off x="2354170" y="583324"/>
            <a:ext cx="7483657" cy="1730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/>
              <a:t>Algunos</a:t>
            </a:r>
            <a:r>
              <a:rPr lang="en-US" sz="5400" b="1" dirty="0"/>
              <a:t> </a:t>
            </a:r>
            <a:r>
              <a:rPr lang="en-US" sz="5400" b="1" dirty="0" err="1"/>
              <a:t>frutos</a:t>
            </a:r>
            <a:r>
              <a:rPr lang="en-US" sz="5400" b="1" dirty="0"/>
              <a:t> de </a:t>
            </a:r>
            <a:r>
              <a:rPr lang="en-US" sz="5400" b="1" dirty="0" err="1"/>
              <a:t>nuestra</a:t>
            </a:r>
            <a:r>
              <a:rPr lang="en-US" sz="5400" b="1" dirty="0"/>
              <a:t> </a:t>
            </a:r>
            <a:r>
              <a:rPr lang="en-US" sz="5400" b="1" dirty="0" err="1"/>
              <a:t>relación</a:t>
            </a:r>
            <a:r>
              <a:rPr lang="en-US" sz="5400" b="1" dirty="0"/>
              <a:t> con Dios</a:t>
            </a:r>
            <a:endParaRPr lang="en-US" sz="5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0010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02575C-D0C9-DA4D-AE3F-2ECAF9788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1954E-0175-3E44-9F22-ADCE61B9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FC3872-87A4-0C42-B395-1ADD68A97C53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4B200D-9FAD-714D-8357-6C113F461C7C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DA4646-2086-474E-A33A-58CBD6838B25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0539E7-DC2F-3746-B94A-4BE8FD4C1DF7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B029DD-2F3F-3F41-A873-A257AF74BD34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F986C-E011-4C49-92EF-9B93929E9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327" y="3219182"/>
            <a:ext cx="5257800" cy="215722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Desánimo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Frustración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Falta de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perdón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Resentimiento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CC318BF-B905-6B43-86C1-E158115FA57C}"/>
              </a:ext>
            </a:extLst>
          </p:cNvPr>
          <p:cNvSpPr txBox="1">
            <a:spLocks/>
          </p:cNvSpPr>
          <p:nvPr/>
        </p:nvSpPr>
        <p:spPr>
          <a:xfrm>
            <a:off x="2354170" y="583324"/>
            <a:ext cx="7483657" cy="1730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/>
              <a:t>Algunos</a:t>
            </a:r>
            <a:r>
              <a:rPr lang="en-US" sz="5400" b="1" dirty="0"/>
              <a:t> </a:t>
            </a:r>
            <a:r>
              <a:rPr lang="en-US" sz="5400" b="1" dirty="0" err="1"/>
              <a:t>obstaculos</a:t>
            </a:r>
            <a:r>
              <a:rPr lang="en-US" sz="5400" b="1" dirty="0"/>
              <a:t> a </a:t>
            </a:r>
            <a:r>
              <a:rPr lang="en-US" sz="5400" b="1" dirty="0" err="1"/>
              <a:t>nuestra</a:t>
            </a:r>
            <a:r>
              <a:rPr lang="en-US" sz="5400" b="1" dirty="0"/>
              <a:t> </a:t>
            </a:r>
            <a:r>
              <a:rPr lang="en-US" sz="5400" b="1" dirty="0" err="1"/>
              <a:t>relación</a:t>
            </a:r>
            <a:r>
              <a:rPr lang="en-US" sz="5400" b="1" dirty="0"/>
              <a:t> con Dios</a:t>
            </a:r>
            <a:endParaRPr lang="en-US" sz="5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D7051E-9441-A443-9183-752560A33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86" y="2484134"/>
            <a:ext cx="5443253" cy="36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4200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F2C7F5-D713-CE4A-BAD3-CD6714629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599" y="0"/>
            <a:ext cx="10486799" cy="4987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3CD19A-BF30-B648-9B1F-687A593E3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76" r="21339"/>
          <a:stretch/>
        </p:blipFill>
        <p:spPr>
          <a:xfrm>
            <a:off x="-200412" y="0"/>
            <a:ext cx="5635838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F60BB1-59B7-DC42-8302-7A52A5E93B4D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6E2857-B55F-744F-B8EB-F9343D02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FF97FB-B3AA-F040-952A-FBBA32018DBB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BC64E3-076A-CA49-86F3-E4ACEC5DC400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0083DEA-44EE-434E-94AD-18C8622050FA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0B51E4-379C-6949-84F1-2AD540AA9553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32BE94-BAB1-3F4A-8530-CFF9CA20B683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4EAA-966E-6247-A4EE-9DEC43287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659" y="2205035"/>
            <a:ext cx="5832518" cy="3887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Aplicaciones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514350" indent="-514350">
              <a:buAutoNum type="arabicPeriod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necesito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mi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relación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Dios</a:t>
            </a:r>
          </a:p>
          <a:p>
            <a:pPr marL="514350" indent="-514350">
              <a:buAutoNum type="arabicPeriod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Como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puedo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apoyar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programas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oración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mi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congregación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Qué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puedo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hacer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para que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otros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comprometan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orar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AutoNum type="arabicPeriod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DD5DDAB-979A-9A41-B3F7-DE464DC6D202}"/>
              </a:ext>
            </a:extLst>
          </p:cNvPr>
          <p:cNvSpPr/>
          <p:nvPr/>
        </p:nvSpPr>
        <p:spPr>
          <a:xfrm>
            <a:off x="6966519" y="895219"/>
            <a:ext cx="4047098" cy="94330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Lección</a:t>
            </a:r>
            <a:r>
              <a:rPr lang="en-US" sz="4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7630342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F2C7F5-D713-CE4A-BAD3-CD6714629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599" y="0"/>
            <a:ext cx="10486799" cy="4987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3CD19A-BF30-B648-9B1F-687A593E3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76" r="21339"/>
          <a:stretch/>
        </p:blipFill>
        <p:spPr>
          <a:xfrm>
            <a:off x="-200412" y="0"/>
            <a:ext cx="5635838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C9DDBC-E1E3-6845-B1E0-8B26F7104733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6E2857-B55F-744F-B8EB-F9343D02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FF97FB-B3AA-F040-952A-FBBA32018DBB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BC64E3-076A-CA49-86F3-E4ACEC5DC400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0083DEA-44EE-434E-94AD-18C8622050FA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0B51E4-379C-6949-84F1-2AD540AA9553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32BE94-BAB1-3F4A-8530-CFF9CA20B683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4EAA-966E-6247-A4EE-9DEC43287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149" y="3519690"/>
            <a:ext cx="5635838" cy="1436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IMPORTANCIA DE</a:t>
            </a:r>
          </a:p>
          <a:p>
            <a:pPr marL="0" indent="0" algn="ctr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NUESTRA RELACIÓN CON DIOS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DD5DDAB-979A-9A41-B3F7-DE464DC6D202}"/>
              </a:ext>
            </a:extLst>
          </p:cNvPr>
          <p:cNvSpPr/>
          <p:nvPr/>
        </p:nvSpPr>
        <p:spPr>
          <a:xfrm>
            <a:off x="6966519" y="1916487"/>
            <a:ext cx="4047098" cy="94330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Lección</a:t>
            </a:r>
            <a:r>
              <a:rPr lang="en-US" sz="4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5185672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BC84CDD-D883-A94B-B768-5D5FA9AB4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5B820-8C30-114E-946C-70B0E9A3B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76" r="21339"/>
          <a:stretch/>
        </p:blipFill>
        <p:spPr>
          <a:xfrm>
            <a:off x="-200412" y="0"/>
            <a:ext cx="56358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743D7-C23B-3344-B9BC-55234F94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571" y="1853476"/>
            <a:ext cx="4034994" cy="11378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1a. </a:t>
            </a:r>
            <a:r>
              <a:rPr lang="en-US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Corintios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1:9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40A6AB-949E-804F-B8BE-EB2C3835E801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CC9880-54A9-0A49-8DD1-64715FD8D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387054-A6AB-7E4E-8CD9-F9F9E3EA86D6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285566-BB72-FF4F-A288-6BE9DF3916F9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2FA2A7-9806-1543-8B9F-B892C54FCE58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2F09408-B5E1-3D4B-8E08-E5E0059C8A0A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7E5EA6-F6E1-7E41-A9AF-E4C326EF0DEF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20145-06AE-6A4A-8A8D-390D1C39C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4903" y="3429000"/>
            <a:ext cx="5778330" cy="171010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Fiel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Dios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el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cual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fuimos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llamados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la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comunión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Hijo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Jesucristo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nuestro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Señor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89485765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C4D464-EE78-2D49-830F-B8C45C370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A8809D-CAAA-6744-A130-E5305E6A0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4" r="10316"/>
          <a:stretch/>
        </p:blipFill>
        <p:spPr>
          <a:xfrm flipH="1">
            <a:off x="6730330" y="0"/>
            <a:ext cx="546167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999C06C-CC10-1C44-8B66-A4480EF529BA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82B19C-0FCA-034A-93D6-493E38A5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89EBC54-0AE7-B348-A5A3-BB5CB7084097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6C09B76-6492-0F4F-9A9F-930BE7234F08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4E0F7FB-C9DC-7A49-BB44-899E2F30BF2D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1F28742-EC05-B54B-839B-0842B9249905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D0E9778-42B7-BA4C-8F60-0C57A5D329FF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53D66C-FC93-D640-A7BC-25055955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61" y="2033908"/>
            <a:ext cx="6306473" cy="279018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¿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Cómo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debe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nuestra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relación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Dios?</a:t>
            </a:r>
          </a:p>
        </p:txBody>
      </p:sp>
    </p:spTree>
    <p:extLst>
      <p:ext uri="{BB962C8B-B14F-4D97-AF65-F5344CB8AC3E}">
        <p14:creationId xmlns:p14="http://schemas.microsoft.com/office/powerpoint/2010/main" val="102819509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C4D464-EE78-2D49-830F-B8C45C370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A8809D-CAAA-6744-A130-E5305E6A0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4" r="10316"/>
          <a:stretch/>
        </p:blipFill>
        <p:spPr>
          <a:xfrm flipH="1">
            <a:off x="6730330" y="0"/>
            <a:ext cx="546167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C05CF8-49AD-4746-A8EC-A63B724204E7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82B19C-0FCA-034A-93D6-493E38A5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89EBC54-0AE7-B348-A5A3-BB5CB7084097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6C09B76-6492-0F4F-9A9F-930BE7234F08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4E0F7FB-C9DC-7A49-BB44-899E2F30BF2D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1F28742-EC05-B54B-839B-0842B9249905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D0E9778-42B7-BA4C-8F60-0C57A5D329FF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E0589-F4A9-9246-91B5-445D0EDF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4" y="3694672"/>
            <a:ext cx="3687531" cy="662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Debe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prioridad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726DCD-8DCD-9B45-B1EE-1C4A76F9A481}"/>
              </a:ext>
            </a:extLst>
          </p:cNvPr>
          <p:cNvSpPr txBox="1">
            <a:spLocks/>
          </p:cNvSpPr>
          <p:nvPr/>
        </p:nvSpPr>
        <p:spPr>
          <a:xfrm>
            <a:off x="407774" y="976184"/>
            <a:ext cx="3966518" cy="58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Debe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personal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517E9-2681-1C4C-855F-D970A205A2F0}"/>
              </a:ext>
            </a:extLst>
          </p:cNvPr>
          <p:cNvSpPr/>
          <p:nvPr/>
        </p:nvSpPr>
        <p:spPr>
          <a:xfrm>
            <a:off x="2471229" y="1988592"/>
            <a:ext cx="185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Mateo 6:6-7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8EA8AD-6E17-3940-8954-12EF6227A6D2}"/>
              </a:ext>
            </a:extLst>
          </p:cNvPr>
          <p:cNvSpPr/>
          <p:nvPr/>
        </p:nvSpPr>
        <p:spPr>
          <a:xfrm>
            <a:off x="938661" y="2447762"/>
            <a:ext cx="4924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Nuestro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Dios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desea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esa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relación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B79273-0EC3-514B-AC00-7FA5F1F90E25}"/>
              </a:ext>
            </a:extLst>
          </p:cNvPr>
          <p:cNvSpPr/>
          <p:nvPr/>
        </p:nvSpPr>
        <p:spPr>
          <a:xfrm>
            <a:off x="1280160" y="5203748"/>
            <a:ext cx="4583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Aborrecer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despreciar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</a:p>
          <a:p>
            <a:pPr algn="ctr"/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dar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el primer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lugar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64615D-34A5-0A4A-BA77-67C2964C8245}"/>
              </a:ext>
            </a:extLst>
          </p:cNvPr>
          <p:cNvSpPr txBox="1"/>
          <p:nvPr/>
        </p:nvSpPr>
        <p:spPr>
          <a:xfrm>
            <a:off x="2270486" y="4453541"/>
            <a:ext cx="2261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Lucas 14:26</a:t>
            </a:r>
          </a:p>
        </p:txBody>
      </p:sp>
    </p:spTree>
    <p:extLst>
      <p:ext uri="{BB962C8B-B14F-4D97-AF65-F5344CB8AC3E}">
        <p14:creationId xmlns:p14="http://schemas.microsoft.com/office/powerpoint/2010/main" val="1191243092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F77F7-D37C-9340-B6AA-5631610A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20782"/>
            <a:ext cx="10486799" cy="4987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A8F39-C36F-6346-BC0A-3BE771E5E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4" r="10316"/>
          <a:stretch/>
        </p:blipFill>
        <p:spPr>
          <a:xfrm flipH="1">
            <a:off x="6730330" y="0"/>
            <a:ext cx="546167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5CCC3B-845E-5442-9D9E-E8D31BDCE1E9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7EFE05-88CA-D542-B15E-529FE4BA8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54297C9-EA4D-6345-8800-72CE6A2055AF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689427-45EB-D649-A036-074DAE6891E3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10BBDF0-31F1-A241-A9A4-9364932FCB40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3EAF87E-4F76-BF44-ABDF-15D6B6F8531E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AD740AC-C97E-854D-8B36-13FA47852CE3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004B0B-1BF8-8943-B58B-49E3AAC369B2}"/>
              </a:ext>
            </a:extLst>
          </p:cNvPr>
          <p:cNvSpPr txBox="1">
            <a:spLocks/>
          </p:cNvSpPr>
          <p:nvPr/>
        </p:nvSpPr>
        <p:spPr>
          <a:xfrm>
            <a:off x="407774" y="976184"/>
            <a:ext cx="3966518" cy="58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Debe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diario</a:t>
            </a:r>
            <a:endParaRPr lang="en-US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1D6475-04A3-AC41-98A4-51D49B184B73}"/>
              </a:ext>
            </a:extLst>
          </p:cNvPr>
          <p:cNvSpPr txBox="1">
            <a:spLocks/>
          </p:cNvSpPr>
          <p:nvPr/>
        </p:nvSpPr>
        <p:spPr>
          <a:xfrm>
            <a:off x="414217" y="3930345"/>
            <a:ext cx="5245177" cy="5807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resultado</a:t>
            </a:r>
            <a:r>
              <a:rPr lang="en-US" sz="3200" dirty="0"/>
              <a:t> de la </a:t>
            </a:r>
            <a:r>
              <a:rPr lang="en-US" sz="3200" dirty="0" err="1"/>
              <a:t>obra</a:t>
            </a:r>
            <a:r>
              <a:rPr lang="en-US" sz="3200" dirty="0"/>
              <a:t> de Jesús </a:t>
            </a:r>
            <a:endParaRPr lang="en-US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895C76-A349-044D-9D81-0AE9264E616E}"/>
              </a:ext>
            </a:extLst>
          </p:cNvPr>
          <p:cNvSpPr/>
          <p:nvPr/>
        </p:nvSpPr>
        <p:spPr>
          <a:xfrm>
            <a:off x="2099335" y="2214223"/>
            <a:ext cx="2603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Génesis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28:26-27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749200-6438-EB4D-A661-1F29BB997EED}"/>
              </a:ext>
            </a:extLst>
          </p:cNvPr>
          <p:cNvSpPr/>
          <p:nvPr/>
        </p:nvSpPr>
        <p:spPr>
          <a:xfrm>
            <a:off x="1115058" y="2691834"/>
            <a:ext cx="4572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2400" dirty="0"/>
              <a:t>para Jacob ese </a:t>
            </a:r>
            <a:r>
              <a:rPr lang="en-US" sz="2400" dirty="0" err="1"/>
              <a:t>lugar</a:t>
            </a:r>
            <a:r>
              <a:rPr lang="en-US" sz="2400" dirty="0"/>
              <a:t> de </a:t>
            </a:r>
            <a:r>
              <a:rPr lang="en-US" sz="2400" dirty="0" err="1"/>
              <a:t>encuentro</a:t>
            </a:r>
            <a:endParaRPr lang="en-US" sz="2400" dirty="0"/>
          </a:p>
          <a:p>
            <a:pPr algn="ctr"/>
            <a:r>
              <a:rPr lang="en-US" sz="2400" dirty="0" err="1"/>
              <a:t>fue</a:t>
            </a:r>
            <a:r>
              <a:rPr lang="en-US" sz="2400" dirty="0"/>
              <a:t> </a:t>
            </a:r>
            <a:r>
              <a:rPr lang="en-US" sz="2400" dirty="0" err="1"/>
              <a:t>llamado</a:t>
            </a:r>
            <a:r>
              <a:rPr lang="en-US" sz="2400" dirty="0"/>
              <a:t> Puerta del </a:t>
            </a:r>
            <a:r>
              <a:rPr lang="en-US" sz="2400" dirty="0" err="1"/>
              <a:t>cielo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A7F963-5F2B-FF4F-B612-C5FE6B43606B}"/>
              </a:ext>
            </a:extLst>
          </p:cNvPr>
          <p:cNvSpPr/>
          <p:nvPr/>
        </p:nvSpPr>
        <p:spPr>
          <a:xfrm>
            <a:off x="2762976" y="4823651"/>
            <a:ext cx="127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Juan 15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C9F40F-1A6B-CA46-9E09-DFF1FEF15209}"/>
              </a:ext>
            </a:extLst>
          </p:cNvPr>
          <p:cNvSpPr/>
          <p:nvPr/>
        </p:nvSpPr>
        <p:spPr>
          <a:xfrm>
            <a:off x="1578140" y="5282061"/>
            <a:ext cx="36646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2400" dirty="0"/>
              <a:t>Jesús dice: </a:t>
            </a:r>
            <a:r>
              <a:rPr lang="en-US" sz="2400" dirty="0" err="1"/>
              <a:t>Yo</a:t>
            </a:r>
            <a:r>
              <a:rPr lang="en-US" sz="2400" dirty="0"/>
              <a:t> soy el </a:t>
            </a:r>
            <a:r>
              <a:rPr lang="en-US" sz="2400" dirty="0" err="1"/>
              <a:t>tronco</a:t>
            </a:r>
            <a:endParaRPr lang="en-US" sz="2400" dirty="0"/>
          </a:p>
          <a:p>
            <a:pPr algn="ctr"/>
            <a:r>
              <a:rPr lang="en-US" sz="2400" dirty="0"/>
              <a:t>y </a:t>
            </a:r>
            <a:r>
              <a:rPr lang="en-US" sz="2400" dirty="0" err="1"/>
              <a:t>ustedes</a:t>
            </a:r>
            <a:r>
              <a:rPr lang="en-US" sz="2400" dirty="0"/>
              <a:t> son las </a:t>
            </a:r>
            <a:r>
              <a:rPr lang="en-US" sz="2400" dirty="0" err="1"/>
              <a:t>ramas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5D29D3-FA08-4D46-9419-2E9D7647A9CE}"/>
              </a:ext>
            </a:extLst>
          </p:cNvPr>
          <p:cNvSpPr/>
          <p:nvPr/>
        </p:nvSpPr>
        <p:spPr>
          <a:xfrm>
            <a:off x="1684421" y="1735080"/>
            <a:ext cx="3433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1a. </a:t>
            </a:r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Tesalonicenses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5:17</a:t>
            </a:r>
          </a:p>
        </p:txBody>
      </p:sp>
    </p:spTree>
    <p:extLst>
      <p:ext uri="{BB962C8B-B14F-4D97-AF65-F5344CB8AC3E}">
        <p14:creationId xmlns:p14="http://schemas.microsoft.com/office/powerpoint/2010/main" val="2893399746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39A12F-245A-DF4F-8B0C-9B63849AA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D860B5-9370-714B-A534-19B92DC8E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</a:blip>
          <a:srcRect l="18063" r="22702"/>
          <a:stretch/>
        </p:blipFill>
        <p:spPr>
          <a:xfrm>
            <a:off x="0" y="0"/>
            <a:ext cx="596007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8DF3C2-F9F4-0A4E-BC6A-9974BA29C1B2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267B1F-D5B6-9340-A9D0-A734E302A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AB6DDF-3719-FB4A-B195-72A5E9AC1538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7EAEF92-44F3-BE4C-B7AA-5FFB7E2E6660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764C6F-49F4-624E-A78F-2BE708E09C96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FF1101D-9110-694D-A217-82C0C1DD7828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D5E352-0FDF-9D4E-8AEE-7C86FEAADECC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25AE1566-AD4D-6A42-832C-0F43A520A505}"/>
              </a:ext>
            </a:extLst>
          </p:cNvPr>
          <p:cNvSpPr txBox="1">
            <a:spLocks/>
          </p:cNvSpPr>
          <p:nvPr/>
        </p:nvSpPr>
        <p:spPr>
          <a:xfrm>
            <a:off x="5885526" y="2153034"/>
            <a:ext cx="6306473" cy="2790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¿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Sobre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qué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debe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estar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establecida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nuestra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relación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Dios?</a:t>
            </a:r>
          </a:p>
        </p:txBody>
      </p:sp>
    </p:spTree>
    <p:extLst>
      <p:ext uri="{BB962C8B-B14F-4D97-AF65-F5344CB8AC3E}">
        <p14:creationId xmlns:p14="http://schemas.microsoft.com/office/powerpoint/2010/main" val="242927743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39A12F-245A-DF4F-8B0C-9B63849AA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D860B5-9370-714B-A534-19B92DC8E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</a:blip>
          <a:srcRect l="18063" r="22702"/>
          <a:stretch/>
        </p:blipFill>
        <p:spPr>
          <a:xfrm>
            <a:off x="0" y="0"/>
            <a:ext cx="596007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224BBF-6409-6D49-A80A-CC61D90BCA5B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267B1F-D5B6-9340-A9D0-A734E302A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AB6DDF-3719-FB4A-B195-72A5E9AC1538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7EAEF92-44F3-BE4C-B7AA-5FFB7E2E6660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764C6F-49F4-624E-A78F-2BE708E09C96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FF1101D-9110-694D-A217-82C0C1DD7828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D5E352-0FDF-9D4E-8AEE-7C86FEAADECC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1E59-0E0D-1F43-8295-D4CF78D1D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571" y="1764975"/>
            <a:ext cx="4647014" cy="332805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Obediencia</a:t>
            </a:r>
            <a:endParaRPr lang="en-US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AutoNum type="arabicPeriod"/>
            </a:pP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Temor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Dios</a:t>
            </a:r>
          </a:p>
          <a:p>
            <a:pPr marL="457200" indent="-457200">
              <a:buAutoNum type="arabicPeriod"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Amor a Dios</a:t>
            </a:r>
          </a:p>
          <a:p>
            <a:pPr marL="457200" indent="-457200">
              <a:buAutoNum type="arabicPeriod"/>
            </a:pP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Relación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medio de la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oración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759973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34429-F15E-7145-9F77-79478F569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599" y="-285031"/>
            <a:ext cx="10486799" cy="4987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348AE-2766-9B4E-9D50-CBC67D3C4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2" t="-216" r="26142" b="216"/>
          <a:stretch/>
        </p:blipFill>
        <p:spPr>
          <a:xfrm>
            <a:off x="6349339" y="-83126"/>
            <a:ext cx="5842661" cy="69411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01EFC3-3A7E-F24E-8DC0-68AA596D64B2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891BEB-E8B6-D849-8B1D-90EC74F6B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4DF171-4AEA-5A4B-BEF6-846382A76CDA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A52A59D-37F5-BC4E-B41E-4929C9D335A9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CC6721-051E-C047-828E-82DD1C8767CC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8185671-2AC1-BA40-A30C-A05D6CF7A762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E1C19D8-88CE-6043-B630-1FD18AE4DC35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4C17D4F2-1626-0A4F-B6DD-98314A8D23E5}"/>
              </a:ext>
            </a:extLst>
          </p:cNvPr>
          <p:cNvSpPr txBox="1">
            <a:spLocks/>
          </p:cNvSpPr>
          <p:nvPr/>
        </p:nvSpPr>
        <p:spPr>
          <a:xfrm>
            <a:off x="484111" y="1302334"/>
            <a:ext cx="5453872" cy="1730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¿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Qué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pasa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cuando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5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oramos</a:t>
            </a:r>
            <a: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BAE1FF5-E6FC-714F-BA92-6BC1E516418E}"/>
              </a:ext>
            </a:extLst>
          </p:cNvPr>
          <p:cNvSpPr txBox="1">
            <a:spLocks/>
          </p:cNvSpPr>
          <p:nvPr/>
        </p:nvSpPr>
        <p:spPr>
          <a:xfrm>
            <a:off x="348519" y="3717585"/>
            <a:ext cx="5725057" cy="608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Nuestra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relación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genera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poder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autoridad</a:t>
            </a:r>
            <a:endParaRPr lang="en-US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A7BBDE-B8E7-244E-89F5-8CE5FE9F1E53}"/>
              </a:ext>
            </a:extLst>
          </p:cNvPr>
          <p:cNvSpPr/>
          <p:nvPr/>
        </p:nvSpPr>
        <p:spPr>
          <a:xfrm>
            <a:off x="2284352" y="4326323"/>
            <a:ext cx="1853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Efesios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6:10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68E1FC-4A25-B24A-B366-ED85976CF2A9}"/>
              </a:ext>
            </a:extLst>
          </p:cNvPr>
          <p:cNvSpPr/>
          <p:nvPr/>
        </p:nvSpPr>
        <p:spPr>
          <a:xfrm>
            <a:off x="1753308" y="4796719"/>
            <a:ext cx="29154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claro</a:t>
            </a:r>
            <a:r>
              <a:rPr lang="en-US" sz="2000" dirty="0"/>
              <a:t> que solo </a:t>
            </a:r>
            <a:r>
              <a:rPr lang="en-US" sz="2000" dirty="0" err="1"/>
              <a:t>en</a:t>
            </a:r>
            <a:endParaRPr lang="en-US" sz="2000" dirty="0"/>
          </a:p>
          <a:p>
            <a:pPr algn="ctr"/>
            <a:r>
              <a:rPr lang="en-US" sz="2000" dirty="0" err="1"/>
              <a:t>Él</a:t>
            </a:r>
            <a:r>
              <a:rPr lang="en-US" sz="2000" dirty="0"/>
              <a:t> </a:t>
            </a:r>
            <a:r>
              <a:rPr lang="en-US" sz="2000" dirty="0" err="1"/>
              <a:t>encontramos</a:t>
            </a:r>
            <a:r>
              <a:rPr lang="en-US" sz="2000" dirty="0"/>
              <a:t> Fortaleza”</a:t>
            </a:r>
          </a:p>
        </p:txBody>
      </p:sp>
    </p:spTree>
    <p:extLst>
      <p:ext uri="{BB962C8B-B14F-4D97-AF65-F5344CB8AC3E}">
        <p14:creationId xmlns:p14="http://schemas.microsoft.com/office/powerpoint/2010/main" val="6265718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273</Words>
  <Application>Microsoft Macintosh PowerPoint</Application>
  <PresentationFormat>Widescreen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Helvetica Neue</vt:lpstr>
      <vt:lpstr>Helvetica Neue Medium</vt:lpstr>
      <vt:lpstr>Office Theme</vt:lpstr>
      <vt:lpstr>PowerPoint Presentation</vt:lpstr>
      <vt:lpstr>PowerPoint Presentation</vt:lpstr>
      <vt:lpstr>1a. Corintios 1:9</vt:lpstr>
      <vt:lpstr>¿Cómo debe ser nuestra relación con Dios?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costop</dc:creator>
  <cp:lastModifiedBy>carlos costop</cp:lastModifiedBy>
  <cp:revision>1</cp:revision>
  <dcterms:created xsi:type="dcterms:W3CDTF">2020-08-24T04:05:20Z</dcterms:created>
  <dcterms:modified xsi:type="dcterms:W3CDTF">2020-08-24T04:11:55Z</dcterms:modified>
</cp:coreProperties>
</file>