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62" r:id="rId4"/>
    <p:sldId id="263" r:id="rId5"/>
    <p:sldId id="281" r:id="rId6"/>
    <p:sldId id="264" r:id="rId7"/>
    <p:sldId id="282" r:id="rId8"/>
    <p:sldId id="271" r:id="rId9"/>
    <p:sldId id="275" r:id="rId10"/>
    <p:sldId id="283" r:id="rId11"/>
    <p:sldId id="285" r:id="rId12"/>
    <p:sldId id="286" r:id="rId13"/>
    <p:sldId id="287" r:id="rId14"/>
    <p:sldId id="28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48"/>
    <p:restoredTop sz="95485"/>
  </p:normalViewPr>
  <p:slideViewPr>
    <p:cSldViewPr snapToGrid="0" snapToObjects="1">
      <p:cViewPr varScale="1">
        <p:scale>
          <a:sx n="73" d="100"/>
          <a:sy n="73" d="100"/>
        </p:scale>
        <p:origin x="20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4C65-2447-E143-B56F-CDDE1E067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150C1-BBD2-CD40-9578-3B61A1613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1F775-236A-6846-BF9B-0D31DD7B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20F0-9A25-FD49-AC9F-C85BC81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3144-A285-7C41-9A4A-3859AF86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6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E76E-A82E-AB43-88E0-2D718161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751E3-CA2A-D347-844C-BE37C132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C55F7-AA2F-A749-B0BC-FF557ECA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28B8-347D-C84D-A3D0-7FFBF8DE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5B06-A800-8E4F-A9B8-11D59177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8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5EEF0A-3ED0-A44B-986D-6E6AEE60D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F84A4-335B-5E4E-A2BB-FA407C72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D70BB-EBC3-F547-A3F8-35143FCA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9C30-C550-7741-B7BB-0C6A8224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6B76-E9F2-924D-BCD7-1601E11C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62A-DE83-CE4D-81DD-FA1643DD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C185-D183-214A-AEC0-D9C231306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C9D6D-FFA7-B449-BDBC-6B4D2F76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3B6BB-FBFF-0E44-BE78-A4B8798C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48316-5C12-0E47-B303-8DF26E0D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BF40-0941-444F-B25A-6BE9FCC3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2E644-8E18-6341-B3FB-3A6DEBC32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5DFB-E18D-EB43-B062-1CE1EF9F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0D69F-FE23-F94C-9DF9-1F936FEE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12439-D738-AB4E-89B5-2035C4D9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3D23-0E53-374A-AFBE-0678DF64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2637C-6114-B24E-ACAF-306F84CF4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4BA36-309C-F24B-9A06-1E91D47F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D129B-4FC7-4748-83D9-A02A661A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599F7-9B05-904C-93AC-B2B62CCD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C1908-2E3B-3A44-9207-49B41B96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9E4D-671C-E548-97B4-99D5B9C8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FCA65-0E37-ED46-8DCD-F20E8738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9760C-14C7-FA46-8075-8952F5016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C2CD4-BD1F-4848-910D-E3489B080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42CCD-5176-4B41-96C7-91133763A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19493-5009-8840-A7AD-DDBDF2D3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DADEC-4B33-3241-B21A-08100D32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FA73-56BD-7343-BA11-241B0227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59F8-CEF0-BB42-9591-F6BEF0DD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22440-0851-7D4C-BD63-4B77212B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27007-0EDB-874E-85F8-602C0F4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9354A-E0E6-4042-9EA1-814DC681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3F6AD-A304-9640-A2D4-0946ECDF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337CD-4E18-454E-90E0-33BB2915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9EB8E-38E2-314F-B4D0-8FBEC73F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391A-4ED2-0F4A-8877-FC49A940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40155-5023-444E-99B1-F8BDC48E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68E11-81BD-554C-B4E5-D97115C39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7FACB-6582-5149-ADDF-3B3E11BF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30B89-BD5C-3846-890D-E11A3E4F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0EFDE-447D-CC4A-B970-BF53358D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7310-8BD6-C04C-AF8B-71C14113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DE071-69C4-3D46-A7DA-AA629571F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F58E-40EE-9F47-8C4A-483D10734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C511C-E5C6-684C-B325-FCA52467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D4C5C-4E69-FB48-A4E6-120E6680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AB5BA-D499-CD46-A507-7729017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2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8946A-3B43-7243-91A7-3D8DDD1A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A58DF-7EEF-C349-B2FF-46CABCB29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54E0B-9CC3-0F46-BB28-5268A21DE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ED918-B4FE-9B45-98D5-BE1F67144789}" type="datetimeFigureOut">
              <a:rPr lang="en-US" smtClean="0"/>
              <a:t>8/23/20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1924A-9C84-D84B-BF5D-FAF8DE16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F0511-A972-9F4F-B78A-14083221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9A3B8-1B8F-5141-9C9F-37933CCA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991A7-C60C-6C4B-9719-5EA5F7B8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599" y="0"/>
            <a:ext cx="10486799" cy="49871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771F70-A760-1C48-B2DA-ABD62C9187AA}"/>
              </a:ext>
            </a:extLst>
          </p:cNvPr>
          <p:cNvGrpSpPr/>
          <p:nvPr/>
        </p:nvGrpSpPr>
        <p:grpSpPr>
          <a:xfrm>
            <a:off x="3552049" y="0"/>
            <a:ext cx="8738806" cy="6858000"/>
            <a:chOff x="3552049" y="0"/>
            <a:chExt cx="8738806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AFF946-2FCE-E849-A023-A64F7B38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5762" y="0"/>
              <a:ext cx="1385093" cy="130981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A701F5-D87E-3E4B-B7F9-6CBDE4C1BD72}"/>
                </a:ext>
              </a:extLst>
            </p:cNvPr>
            <p:cNvGrpSpPr/>
            <p:nvPr/>
          </p:nvGrpSpPr>
          <p:grpSpPr>
            <a:xfrm>
              <a:off x="3552049" y="6499654"/>
              <a:ext cx="5087899" cy="358346"/>
              <a:chOff x="3639051" y="6499654"/>
              <a:chExt cx="5087899" cy="3583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5BB767-3EE2-7C43-9E2D-E9BD4639610C}"/>
                  </a:ext>
                </a:extLst>
              </p:cNvPr>
              <p:cNvSpPr/>
              <p:nvPr/>
            </p:nvSpPr>
            <p:spPr>
              <a:xfrm>
                <a:off x="3639051" y="6499654"/>
                <a:ext cx="1124465" cy="358346"/>
              </a:xfrm>
              <a:prstGeom prst="rect">
                <a:avLst/>
              </a:prstGeom>
              <a:solidFill>
                <a:srgbClr val="B47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65E0014-12A5-D54B-8337-D666B34BAD24}"/>
                  </a:ext>
                </a:extLst>
              </p:cNvPr>
              <p:cNvSpPr/>
              <p:nvPr/>
            </p:nvSpPr>
            <p:spPr>
              <a:xfrm>
                <a:off x="4960196" y="6499654"/>
                <a:ext cx="1124465" cy="358346"/>
              </a:xfrm>
              <a:prstGeom prst="rect">
                <a:avLst/>
              </a:prstGeom>
              <a:solidFill>
                <a:srgbClr val="8B91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B8A02A-3998-054C-A040-82AA647BE839}"/>
                  </a:ext>
                </a:extLst>
              </p:cNvPr>
              <p:cNvSpPr/>
              <p:nvPr/>
            </p:nvSpPr>
            <p:spPr>
              <a:xfrm>
                <a:off x="6281341" y="6499654"/>
                <a:ext cx="1124465" cy="358346"/>
              </a:xfrm>
              <a:prstGeom prst="rect">
                <a:avLst/>
              </a:prstGeom>
              <a:solidFill>
                <a:srgbClr val="E4C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A5A8AC-5571-E94D-8288-FD8DD70D983F}"/>
                  </a:ext>
                </a:extLst>
              </p:cNvPr>
              <p:cNvSpPr/>
              <p:nvPr/>
            </p:nvSpPr>
            <p:spPr>
              <a:xfrm>
                <a:off x="7602485" y="6499654"/>
                <a:ext cx="1124465" cy="358346"/>
              </a:xfrm>
              <a:prstGeom prst="rect">
                <a:avLst/>
              </a:prstGeom>
              <a:solidFill>
                <a:srgbClr val="8499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686D956-A691-264B-BFE4-3036F58DBD5F}"/>
              </a:ext>
            </a:extLst>
          </p:cNvPr>
          <p:cNvSpPr txBox="1">
            <a:spLocks/>
          </p:cNvSpPr>
          <p:nvPr/>
        </p:nvSpPr>
        <p:spPr>
          <a:xfrm>
            <a:off x="1646237" y="2531268"/>
            <a:ext cx="8899525" cy="179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Introducción al </a:t>
            </a:r>
            <a:b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6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Liderazgo </a:t>
            </a:r>
            <a:endParaRPr lang="en-US" sz="6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3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E2DCC-B8C1-2D46-9952-6B547475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A1DD6-5CD8-E54C-97D4-0E3E9D20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4" r="14458"/>
          <a:stretch/>
        </p:blipFill>
        <p:spPr>
          <a:xfrm>
            <a:off x="6096000" y="0"/>
            <a:ext cx="61948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DF0F1-E99E-0C4D-BDC5-F849A7AF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A63D41-78E0-3549-B32F-DF6ED2B8C500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B7F2C-2C26-CD49-A18E-AE1B7D977604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00E8C8-7CC5-824C-BF7E-F677AF1A6034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E006C-A17E-804A-9CDA-6CEC4964AE5A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173413-9999-924E-96C2-04789C6FC7B6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1C26900-E4DA-A247-8602-8FB5C491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98" y="1003486"/>
            <a:ext cx="5330854" cy="61265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Usted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necesita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AFAC80-68C1-AB49-ACFC-E448303FAE0C}"/>
              </a:ext>
            </a:extLst>
          </p:cNvPr>
          <p:cNvSpPr txBox="1">
            <a:spLocks/>
          </p:cNvSpPr>
          <p:nvPr/>
        </p:nvSpPr>
        <p:spPr>
          <a:xfrm>
            <a:off x="381798" y="2463458"/>
            <a:ext cx="5330854" cy="3616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personal e intima con Dios.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 la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iglesia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Servir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Dios con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todo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corazón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alma.</a:t>
            </a:r>
          </a:p>
        </p:txBody>
      </p:sp>
    </p:spTree>
    <p:extLst>
      <p:ext uri="{BB962C8B-B14F-4D97-AF65-F5344CB8AC3E}">
        <p14:creationId xmlns:p14="http://schemas.microsoft.com/office/powerpoint/2010/main" val="373225164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E2DCC-B8C1-2D46-9952-6B547475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A1DD6-5CD8-E54C-97D4-0E3E9D20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4" r="14458"/>
          <a:stretch/>
        </p:blipFill>
        <p:spPr>
          <a:xfrm>
            <a:off x="6096000" y="0"/>
            <a:ext cx="61948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DF0F1-E99E-0C4D-BDC5-F849A7AF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A63D41-78E0-3549-B32F-DF6ED2B8C500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B7F2C-2C26-CD49-A18E-AE1B7D977604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00E8C8-7CC5-824C-BF7E-F677AF1A6034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E006C-A17E-804A-9CDA-6CEC4964AE5A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173413-9999-924E-96C2-04789C6FC7B6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1C26900-E4DA-A247-8602-8FB5C491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98" y="1003486"/>
            <a:ext cx="5330854" cy="61265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Usted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necesita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4037F6-FEC7-1046-9A3B-641DC30D8EC0}"/>
              </a:ext>
            </a:extLst>
          </p:cNvPr>
          <p:cNvSpPr txBox="1">
            <a:spLocks/>
          </p:cNvSpPr>
          <p:nvPr/>
        </p:nvSpPr>
        <p:spPr>
          <a:xfrm>
            <a:off x="381798" y="1793174"/>
            <a:ext cx="5128353" cy="4399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Comunión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pastor y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Honrar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Dios y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bendecir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pueblo.</a:t>
            </a:r>
          </a:p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Cumplir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llamado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propósito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Proclamar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evangelio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54967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E2DCC-B8C1-2D46-9952-6B547475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A1DD6-5CD8-E54C-97D4-0E3E9D20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4" r="14458"/>
          <a:stretch/>
        </p:blipFill>
        <p:spPr>
          <a:xfrm>
            <a:off x="6096000" y="0"/>
            <a:ext cx="61948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DF0F1-E99E-0C4D-BDC5-F849A7AF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A63D41-78E0-3549-B32F-DF6ED2B8C500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B7F2C-2C26-CD49-A18E-AE1B7D977604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00E8C8-7CC5-824C-BF7E-F677AF1A6034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E006C-A17E-804A-9CDA-6CEC4964AE5A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173413-9999-924E-96C2-04789C6FC7B6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1C26900-E4DA-A247-8602-8FB5C491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98" y="1003486"/>
            <a:ext cx="5330854" cy="61265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Usted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necesita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905F53-B8AB-E847-A3E4-263F5AC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99" y="2493570"/>
            <a:ext cx="5330853" cy="249357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Amar y </a:t>
            </a:r>
            <a:r>
              <a:rPr lang="en-US" dirty="0" err="1"/>
              <a:t>cuidar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. 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/>
              <a:t>Apoyar</a:t>
            </a:r>
            <a:r>
              <a:rPr lang="en-US" dirty="0"/>
              <a:t> </a:t>
            </a:r>
            <a:r>
              <a:rPr lang="en-US" dirty="0" err="1"/>
              <a:t>financieramente</a:t>
            </a:r>
            <a:r>
              <a:rPr lang="en-US" dirty="0"/>
              <a:t> la </a:t>
            </a:r>
            <a:r>
              <a:rPr lang="en-US" dirty="0" err="1"/>
              <a:t>obra</a:t>
            </a:r>
            <a:r>
              <a:rPr lang="en-US" dirty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/>
              <a:t>Respaldar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participación</a:t>
            </a:r>
            <a:r>
              <a:rPr lang="en-US" dirty="0"/>
              <a:t> al </a:t>
            </a:r>
            <a:r>
              <a:rPr lang="en-US" dirty="0" err="1"/>
              <a:t>cuerpo</a:t>
            </a:r>
            <a:r>
              <a:rPr lang="en-US" dirty="0"/>
              <a:t> de Cristo.</a:t>
            </a:r>
          </a:p>
          <a:p>
            <a:pPr>
              <a:buFont typeface="Wingdings" pitchFamily="2" charset="2"/>
              <a:buChar char="§"/>
            </a:pPr>
            <a:r>
              <a:rPr lang="en-US" dirty="0" err="1"/>
              <a:t>Caminar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poder</a:t>
            </a:r>
            <a:r>
              <a:rPr lang="en-US" dirty="0"/>
              <a:t> del Espiritu .</a:t>
            </a:r>
          </a:p>
        </p:txBody>
      </p:sp>
    </p:spTree>
    <p:extLst>
      <p:ext uri="{BB962C8B-B14F-4D97-AF65-F5344CB8AC3E}">
        <p14:creationId xmlns:p14="http://schemas.microsoft.com/office/powerpoint/2010/main" val="2809202628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EE547-41AB-E14B-BAB6-734E7825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477B0-CD63-8044-9FA8-EF0B2992F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38495" r="9834"/>
          <a:stretch/>
        </p:blipFill>
        <p:spPr>
          <a:xfrm flipH="1">
            <a:off x="-2" y="0"/>
            <a:ext cx="6096001" cy="6937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63A4-20D6-C54D-A6AE-7BDBA37E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5C3A58-0AD1-5D40-86EC-C53B2700B4E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879D4-0539-5247-88B5-91B1328D9CC0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27FBEE-8CFC-7D4F-9DC9-38D425D0E97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87040B-838C-C344-8FFD-D8A6C4B378A8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FDDC9-2FAD-E44F-8673-B5CB1BAA464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7CCE44B-F506-B548-94FC-5E5CBBB2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668" y="1897062"/>
            <a:ext cx="5159459" cy="30638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muerte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supremo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7509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EE547-41AB-E14B-BAB6-734E7825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477B0-CD63-8044-9FA8-EF0B2992F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38495" r="9834"/>
          <a:stretch/>
        </p:blipFill>
        <p:spPr>
          <a:xfrm flipH="1">
            <a:off x="-2" y="0"/>
            <a:ext cx="6096001" cy="6937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63A4-20D6-C54D-A6AE-7BDBA37E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5C3A58-0AD1-5D40-86EC-C53B2700B4E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879D4-0539-5247-88B5-91B1328D9CC0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27FBEE-8CFC-7D4F-9DC9-38D425D0E97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87040B-838C-C344-8FFD-D8A6C4B378A8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FDDC9-2FAD-E44F-8673-B5CB1BAA464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A240F8-37DD-E14E-BCCA-CC95BCDE24CB}"/>
              </a:ext>
            </a:extLst>
          </p:cNvPr>
          <p:cNvSpPr txBox="1">
            <a:spLocks/>
          </p:cNvSpPr>
          <p:nvPr/>
        </p:nvSpPr>
        <p:spPr>
          <a:xfrm>
            <a:off x="7122861" y="1119811"/>
            <a:ext cx="4216538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muere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presentando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cuerpo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sacrificio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vivo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84D752-08FC-9744-850B-443FD1CA05B4}"/>
              </a:ext>
            </a:extLst>
          </p:cNvPr>
          <p:cNvSpPr/>
          <p:nvPr/>
        </p:nvSpPr>
        <p:spPr>
          <a:xfrm>
            <a:off x="8143332" y="1898937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Romanos</a:t>
            </a:r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12:1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1A9D-94D0-5743-B701-41A9FF9D94EC}"/>
              </a:ext>
            </a:extLst>
          </p:cNvPr>
          <p:cNvSpPr/>
          <p:nvPr/>
        </p:nvSpPr>
        <p:spPr>
          <a:xfrm>
            <a:off x="6779644" y="2463026"/>
            <a:ext cx="490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000" dirty="0"/>
              <a:t>solo </a:t>
            </a:r>
            <a:r>
              <a:rPr lang="en-US" sz="2000" dirty="0" err="1"/>
              <a:t>aquellos</a:t>
            </a:r>
            <a:r>
              <a:rPr lang="en-US" sz="2000" dirty="0"/>
              <a:t> que </a:t>
            </a:r>
            <a:r>
              <a:rPr lang="en-US" sz="2000" dirty="0" err="1"/>
              <a:t>ofrecen</a:t>
            </a:r>
            <a:r>
              <a:rPr lang="en-US" sz="2000" dirty="0"/>
              <a:t> </a:t>
            </a:r>
            <a:r>
              <a:rPr lang="en-US" sz="2000" dirty="0" err="1"/>
              <a:t>sacrificio</a:t>
            </a:r>
            <a:r>
              <a:rPr lang="en-US" sz="2000" dirty="0"/>
              <a:t> continuo a Dios </a:t>
            </a:r>
            <a:r>
              <a:rPr lang="en-US" sz="2000" dirty="0" err="1"/>
              <a:t>pueden</a:t>
            </a:r>
            <a:r>
              <a:rPr lang="en-US" sz="2000" dirty="0"/>
              <a:t> </a:t>
            </a:r>
            <a:r>
              <a:rPr lang="en-US" sz="2000" dirty="0" err="1"/>
              <a:t>decir</a:t>
            </a:r>
            <a:r>
              <a:rPr lang="en-US" sz="2000" dirty="0"/>
              <a:t> que </a:t>
            </a:r>
            <a:r>
              <a:rPr lang="en-US" sz="2000" dirty="0" err="1"/>
              <a:t>caminan</a:t>
            </a:r>
            <a:r>
              <a:rPr lang="en-US" sz="2000" dirty="0"/>
              <a:t> con El.”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6CAFE5-1291-8C43-8BAB-D9DD599C0F21}"/>
              </a:ext>
            </a:extLst>
          </p:cNvPr>
          <p:cNvSpPr txBox="1">
            <a:spLocks/>
          </p:cNvSpPr>
          <p:nvPr/>
        </p:nvSpPr>
        <p:spPr>
          <a:xfrm>
            <a:off x="7122861" y="3768008"/>
            <a:ext cx="4216538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muere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rendir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voluntad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Dios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BFD32D-D1EB-C34E-85A7-3906B1E70AEB}"/>
              </a:ext>
            </a:extLst>
          </p:cNvPr>
          <p:cNvSpPr/>
          <p:nvPr/>
        </p:nvSpPr>
        <p:spPr>
          <a:xfrm>
            <a:off x="8363745" y="4547134"/>
            <a:ext cx="1734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Mateo 6:10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439F4E-9E8E-0547-AFD6-B02B50F52984}"/>
              </a:ext>
            </a:extLst>
          </p:cNvPr>
          <p:cNvSpPr/>
          <p:nvPr/>
        </p:nvSpPr>
        <p:spPr>
          <a:xfrm>
            <a:off x="6505743" y="5087473"/>
            <a:ext cx="5450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000" dirty="0"/>
              <a:t>render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voluntad</a:t>
            </a:r>
            <a:r>
              <a:rPr lang="en-US" sz="2000" dirty="0"/>
              <a:t> no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algo</a:t>
            </a:r>
            <a:r>
              <a:rPr lang="en-US" sz="2000" dirty="0"/>
              <a:t> </a:t>
            </a:r>
            <a:r>
              <a:rPr lang="en-US" sz="2000" dirty="0" err="1"/>
              <a:t>instantaneo</a:t>
            </a:r>
            <a:r>
              <a:rPr lang="en-US" sz="2000" dirty="0"/>
              <a:t>,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algo</a:t>
            </a:r>
            <a:r>
              <a:rPr lang="en-US" sz="2000" dirty="0"/>
              <a:t> </a:t>
            </a:r>
            <a:r>
              <a:rPr lang="en-US" sz="2000" dirty="0" err="1"/>
              <a:t>progresivo</a:t>
            </a:r>
            <a:r>
              <a:rPr lang="en-US" sz="2000" dirty="0"/>
              <a:t>, gradual que sale de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libre</a:t>
            </a:r>
            <a:r>
              <a:rPr lang="en-US" sz="2000" dirty="0"/>
              <a:t> </a:t>
            </a:r>
            <a:r>
              <a:rPr lang="en-US" sz="2000" dirty="0" err="1"/>
              <a:t>albedrio</a:t>
            </a:r>
            <a:r>
              <a:rPr lang="en-US" sz="2000" dirty="0"/>
              <a:t>."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0B4B9-AB4E-7140-8609-A06DCD6B274C}"/>
              </a:ext>
            </a:extLst>
          </p:cNvPr>
          <p:cNvSpPr/>
          <p:nvPr/>
        </p:nvSpPr>
        <p:spPr>
          <a:xfrm>
            <a:off x="8363745" y="6023123"/>
            <a:ext cx="1662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Romanos</a:t>
            </a:r>
            <a:r>
              <a:rPr lang="en-US" dirty="0"/>
              <a:t> 12:2)</a:t>
            </a:r>
          </a:p>
        </p:txBody>
      </p:sp>
    </p:spTree>
    <p:extLst>
      <p:ext uri="{BB962C8B-B14F-4D97-AF65-F5344CB8AC3E}">
        <p14:creationId xmlns:p14="http://schemas.microsoft.com/office/powerpoint/2010/main" val="4270611351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EE547-41AB-E14B-BAB6-734E7825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90675" y="-296562"/>
            <a:ext cx="10486799" cy="4987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41173-955E-3A45-8264-56428BB78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6" r="15322"/>
          <a:stretch/>
        </p:blipFill>
        <p:spPr>
          <a:xfrm>
            <a:off x="-83935" y="-79041"/>
            <a:ext cx="6179934" cy="7016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63A4-20D6-C54D-A6AE-7BDBA37E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5C3A58-0AD1-5D40-86EC-C53B2700B4E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879D4-0539-5247-88B5-91B1328D9CC0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27FBEE-8CFC-7D4F-9DC9-38D425D0E97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87040B-838C-C344-8FFD-D8A6C4B378A8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FDDC9-2FAD-E44F-8673-B5CB1BAA464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FBEE2C-CBC6-CA4F-B1A1-7FB5BF14F963}"/>
              </a:ext>
            </a:extLst>
          </p:cNvPr>
          <p:cNvSpPr txBox="1">
            <a:spLocks/>
          </p:cNvSpPr>
          <p:nvPr/>
        </p:nvSpPr>
        <p:spPr>
          <a:xfrm>
            <a:off x="6172149" y="2410741"/>
            <a:ext cx="5727408" cy="367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Aplicaciones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Cómo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entrega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mi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llamado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servir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Cómo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relacioón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demás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líderes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Qué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nuevo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necesito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asumir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más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021522A-22C6-464B-BEA3-66AE5732D926}"/>
              </a:ext>
            </a:extLst>
          </p:cNvPr>
          <p:cNvSpPr/>
          <p:nvPr/>
        </p:nvSpPr>
        <p:spPr>
          <a:xfrm>
            <a:off x="6966519" y="1100925"/>
            <a:ext cx="4047098" cy="9433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Lección</a:t>
            </a:r>
            <a:r>
              <a:rPr lang="en-US" sz="4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19862355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EE547-41AB-E14B-BAB6-734E78258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41173-955E-3A45-8264-56428BB78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6" r="15322"/>
          <a:stretch/>
        </p:blipFill>
        <p:spPr>
          <a:xfrm>
            <a:off x="-83935" y="-79041"/>
            <a:ext cx="6179934" cy="7016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63A4-20D6-C54D-A6AE-7BDBA37E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5C3A58-0AD1-5D40-86EC-C53B2700B4E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879D4-0539-5247-88B5-91B1328D9CC0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27FBEE-8CFC-7D4F-9DC9-38D425D0E97E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87040B-838C-C344-8FFD-D8A6C4B378A8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AFDDC9-2FAD-E44F-8673-B5CB1BAA464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FBEE2C-CBC6-CA4F-B1A1-7FB5BF14F963}"/>
              </a:ext>
            </a:extLst>
          </p:cNvPr>
          <p:cNvSpPr txBox="1">
            <a:spLocks/>
          </p:cNvSpPr>
          <p:nvPr/>
        </p:nvSpPr>
        <p:spPr>
          <a:xfrm>
            <a:off x="6172149" y="3733446"/>
            <a:ext cx="5635838" cy="1111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 ABSOLUTO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 DIOS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021522A-22C6-464B-BEA3-66AE5732D926}"/>
              </a:ext>
            </a:extLst>
          </p:cNvPr>
          <p:cNvSpPr/>
          <p:nvPr/>
        </p:nvSpPr>
        <p:spPr>
          <a:xfrm>
            <a:off x="6966519" y="1916487"/>
            <a:ext cx="4047098" cy="94330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Lección</a:t>
            </a:r>
            <a:r>
              <a:rPr lang="en-US" sz="4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28337699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E3AAB-49EA-0F41-9512-20E840BF5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98C88-36B0-4F4D-91FA-0AEFECE7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E84E0A-57EF-3B4A-9D13-CB784B4E175C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672C0-CE49-9B46-A1A6-2A619468DB5F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F7E3BE-F710-784D-846B-D2C0BD483191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2CE626-2FD3-554C-8C97-A42BA653C55C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0D9F29-BEB5-1F4C-8001-5D20FC0A5FE7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28D1E9-18E9-3340-BBA7-5663AF7B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81" y="1382523"/>
            <a:ext cx="6578945" cy="981761"/>
          </a:xfrm>
        </p:spPr>
        <p:txBody>
          <a:bodyPr/>
          <a:lstStyle/>
          <a:p>
            <a:pPr algn="ctr"/>
            <a:r>
              <a:rPr lang="en-US" b="1" dirty="0"/>
              <a:t>QUE ES EL COMPROMISO?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E7AB7-3913-E541-8818-93FC331F4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77" y="1463562"/>
            <a:ext cx="5030049" cy="352103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0D9257-8FEB-2243-BA42-6E4328868A7F}"/>
              </a:ext>
            </a:extLst>
          </p:cNvPr>
          <p:cNvSpPr txBox="1">
            <a:spLocks/>
          </p:cNvSpPr>
          <p:nvPr/>
        </p:nvSpPr>
        <p:spPr>
          <a:xfrm>
            <a:off x="5446306" y="2577989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Salmo 50:5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30EB3F-A87C-D74F-AC04-94A9AA0CF1C4}"/>
              </a:ext>
            </a:extLst>
          </p:cNvPr>
          <p:cNvSpPr txBox="1">
            <a:spLocks/>
          </p:cNvSpPr>
          <p:nvPr/>
        </p:nvSpPr>
        <p:spPr>
          <a:xfrm>
            <a:off x="5532753" y="3082155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antiguedad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era un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pacto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4603B9-4011-DD4B-B98E-872D196A0D90}"/>
              </a:ext>
            </a:extLst>
          </p:cNvPr>
          <p:cNvSpPr txBox="1">
            <a:spLocks/>
          </p:cNvSpPr>
          <p:nvPr/>
        </p:nvSpPr>
        <p:spPr>
          <a:xfrm>
            <a:off x="5435426" y="4195059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1a. Juan 3:16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96B356-6D66-D44E-9BDE-1A3712E129B6}"/>
              </a:ext>
            </a:extLst>
          </p:cNvPr>
          <p:cNvSpPr txBox="1">
            <a:spLocks/>
          </p:cNvSpPr>
          <p:nvPr/>
        </p:nvSpPr>
        <p:spPr>
          <a:xfrm>
            <a:off x="5743796" y="4984596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“Hoy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entrega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intencional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vision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dada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Dios a mi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vida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iglesia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nación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36066E5-42A6-9441-867A-9E0E5A49A902}"/>
              </a:ext>
            </a:extLst>
          </p:cNvPr>
          <p:cNvSpPr txBox="1">
            <a:spLocks/>
          </p:cNvSpPr>
          <p:nvPr/>
        </p:nvSpPr>
        <p:spPr>
          <a:xfrm>
            <a:off x="129480" y="4887204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i="1" dirty="0">
                <a:solidFill>
                  <a:srgbClr val="E4C75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IGLESIA ANTIOQUÍA</a:t>
            </a:r>
          </a:p>
        </p:txBody>
      </p:sp>
    </p:spTree>
    <p:extLst>
      <p:ext uri="{BB962C8B-B14F-4D97-AF65-F5344CB8AC3E}">
        <p14:creationId xmlns:p14="http://schemas.microsoft.com/office/powerpoint/2010/main" val="75535756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11234-1B0C-FF40-A47F-7257DA972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BD63D-C5E4-CB47-8121-CA6E139EC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50"/>
          <a:stretch/>
        </p:blipFill>
        <p:spPr>
          <a:xfrm rot="5400000">
            <a:off x="6324602" y="990601"/>
            <a:ext cx="6857998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B0C63-1A83-2F48-9500-8DA02DC38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791AA5-6C53-FB4F-9BCE-C01535983239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AF5179-7CD0-664E-AB68-2004905C4513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E42BF3-7E47-7F4A-9A18-C4BA7D571DC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AF39B9-1064-7A48-9270-EF872B0A2922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32A8A4-EE84-3947-9CF6-E3733A7C6D61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7F390A-DD53-2543-BC32-8815FE67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44" y="1600653"/>
            <a:ext cx="6979102" cy="11918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JESÚS DEMANDO COMPROMISO TOTAL A SUS DISCIPULOS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4A47EC-4A6B-E54C-B1BF-F318D4CEB221}"/>
              </a:ext>
            </a:extLst>
          </p:cNvPr>
          <p:cNvSpPr txBox="1">
            <a:spLocks/>
          </p:cNvSpPr>
          <p:nvPr/>
        </p:nvSpPr>
        <p:spPr>
          <a:xfrm>
            <a:off x="737542" y="3540487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Juan 6:53-54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8BA30F-4ED6-E444-AB16-341850FE8C64}"/>
              </a:ext>
            </a:extLst>
          </p:cNvPr>
          <p:cNvSpPr txBox="1">
            <a:spLocks/>
          </p:cNvSpPr>
          <p:nvPr/>
        </p:nvSpPr>
        <p:spPr>
          <a:xfrm>
            <a:off x="823989" y="4044652"/>
            <a:ext cx="5725057" cy="119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“Los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terminos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comer mi carne y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beber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sangre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terminus de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pacto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implica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entrega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sacrificial”</a:t>
            </a:r>
          </a:p>
        </p:txBody>
      </p:sp>
    </p:spTree>
    <p:extLst>
      <p:ext uri="{BB962C8B-B14F-4D97-AF65-F5344CB8AC3E}">
        <p14:creationId xmlns:p14="http://schemas.microsoft.com/office/powerpoint/2010/main" val="23783258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11234-1B0C-FF40-A47F-7257DA972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BD63D-C5E4-CB47-8121-CA6E139EC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50"/>
          <a:stretch/>
        </p:blipFill>
        <p:spPr>
          <a:xfrm rot="5400000">
            <a:off x="6324602" y="990601"/>
            <a:ext cx="6857998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B0C63-1A83-2F48-9500-8DA02DC38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791AA5-6C53-FB4F-9BCE-C01535983239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AF5179-7CD0-664E-AB68-2004905C4513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E42BF3-7E47-7F4A-9A18-C4BA7D571DC2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AF39B9-1064-7A48-9270-EF872B0A2922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32A8A4-EE84-3947-9CF6-E3733A7C6D61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4A47EC-4A6B-E54C-B1BF-F318D4CEB221}"/>
              </a:ext>
            </a:extLst>
          </p:cNvPr>
          <p:cNvSpPr txBox="1">
            <a:spLocks/>
          </p:cNvSpPr>
          <p:nvPr/>
        </p:nvSpPr>
        <p:spPr>
          <a:xfrm>
            <a:off x="689520" y="1309816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Juan 6:60-261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8BA30F-4ED6-E444-AB16-341850FE8C64}"/>
              </a:ext>
            </a:extLst>
          </p:cNvPr>
          <p:cNvSpPr txBox="1">
            <a:spLocks/>
          </p:cNvSpPr>
          <p:nvPr/>
        </p:nvSpPr>
        <p:spPr>
          <a:xfrm>
            <a:off x="775967" y="1813981"/>
            <a:ext cx="5725057" cy="119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“Los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mimos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discipulos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ofendieron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Jesús les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pedía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7547558-BC22-334E-BA8C-C38F1F3E1180}"/>
              </a:ext>
            </a:extLst>
          </p:cNvPr>
          <p:cNvSpPr txBox="1">
            <a:spLocks/>
          </p:cNvSpPr>
          <p:nvPr/>
        </p:nvSpPr>
        <p:spPr>
          <a:xfrm>
            <a:off x="677644" y="3625505"/>
            <a:ext cx="5725057" cy="60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Juan 6:66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B030A1-A449-BB4F-BF09-48CF833C7C4E}"/>
              </a:ext>
            </a:extLst>
          </p:cNvPr>
          <p:cNvSpPr txBox="1">
            <a:spLocks/>
          </p:cNvSpPr>
          <p:nvPr/>
        </p:nvSpPr>
        <p:spPr>
          <a:xfrm>
            <a:off x="764091" y="4129670"/>
            <a:ext cx="5725057" cy="119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“Como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resultado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del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sacrificio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se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hace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para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seguir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Jesús,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muchos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retrocedieron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 lo </a:t>
            </a:r>
            <a:r>
              <a:rPr lang="en-US" sz="2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abandonaron</a:t>
            </a:r>
            <a:r>
              <a:rPr lang="en-US" sz="2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00141736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259E7-C051-EE4D-B7F1-3E1B3477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3A814A-B68A-4144-9053-3E5B7ED49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8"/>
          <a:stretch/>
        </p:blipFill>
        <p:spPr>
          <a:xfrm flipH="1">
            <a:off x="0" y="0"/>
            <a:ext cx="55081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8AF54-215B-114C-9C6E-D2B25582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FF031F-B460-864A-8347-0A1CAEEE355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4B4031-BDAA-0F4E-A3AD-052BFE283757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E93607-54E0-1C44-B36D-88A2DEE6F5B3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C648E3-D390-0E45-B015-DBC9B20F64CB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4EB514-8C27-A842-B665-BACBBECF2F6A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660AEE-15E3-0446-984E-1955EAA3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181862"/>
            <a:ext cx="5633852" cy="249380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¿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Cuales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las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consecuencias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no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comprometerse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02096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259E7-C051-EE4D-B7F1-3E1B3477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3A814A-B68A-4144-9053-3E5B7ED49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8"/>
          <a:stretch/>
        </p:blipFill>
        <p:spPr>
          <a:xfrm flipH="1">
            <a:off x="0" y="0"/>
            <a:ext cx="55081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8AF54-215B-114C-9C6E-D2B25582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FF031F-B460-864A-8347-0A1CAEEE355F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4B4031-BDAA-0F4E-A3AD-052BFE283757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E93607-54E0-1C44-B36D-88A2DEE6F5B3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C648E3-D390-0E45-B015-DBC9B20F64CB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4EB514-8C27-A842-B665-BACBBECF2F6A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20D8E-A801-174D-8439-5B9573C8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770" y="1021277"/>
            <a:ext cx="5508171" cy="509098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Volver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pasada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Volver a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viejos</a:t>
            </a:r>
            <a:r>
              <a:rPr lang="en-US" dirty="0"/>
              <a:t> </a:t>
            </a:r>
            <a:r>
              <a:rPr lang="en-US" dirty="0" err="1"/>
              <a:t>hábitos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Su </a:t>
            </a:r>
            <a:r>
              <a:rPr lang="en-US" dirty="0" err="1"/>
              <a:t>amor</a:t>
            </a:r>
            <a:r>
              <a:rPr lang="en-US" dirty="0"/>
              <a:t> a Dios se </a:t>
            </a:r>
            <a:r>
              <a:rPr lang="en-US" dirty="0" err="1"/>
              <a:t>enfría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Volverse</a:t>
            </a:r>
            <a:r>
              <a:rPr lang="en-US" dirty="0"/>
              <a:t> </a:t>
            </a:r>
            <a:r>
              <a:rPr lang="en-US" dirty="0" err="1"/>
              <a:t>indiferente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No </a:t>
            </a:r>
            <a:r>
              <a:rPr lang="en-US" dirty="0" err="1"/>
              <a:t>crece</a:t>
            </a:r>
            <a:r>
              <a:rPr lang="en-US" dirty="0"/>
              <a:t> </a:t>
            </a:r>
            <a:r>
              <a:rPr lang="en-US" dirty="0" err="1"/>
              <a:t>espiritualmente</a:t>
            </a:r>
            <a:r>
              <a:rPr lang="en-US" dirty="0"/>
              <a:t> y no </a:t>
            </a:r>
            <a:r>
              <a:rPr lang="en-US" dirty="0" err="1"/>
              <a:t>deja</a:t>
            </a:r>
            <a:r>
              <a:rPr lang="en-US" dirty="0"/>
              <a:t> </a:t>
            </a:r>
            <a:r>
              <a:rPr lang="en-US" dirty="0" err="1"/>
              <a:t>crecer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suyos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Espiritualmente</a:t>
            </a:r>
            <a:r>
              <a:rPr lang="en-US" dirty="0"/>
              <a:t> produce </a:t>
            </a:r>
            <a:r>
              <a:rPr lang="en-US" dirty="0" err="1"/>
              <a:t>fuego</a:t>
            </a:r>
            <a:r>
              <a:rPr lang="en-US" dirty="0"/>
              <a:t> </a:t>
            </a:r>
            <a:r>
              <a:rPr lang="en-US" dirty="0" err="1"/>
              <a:t>extraño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Se </a:t>
            </a:r>
            <a:r>
              <a:rPr lang="en-US" dirty="0" err="1"/>
              <a:t>llega</a:t>
            </a:r>
            <a:r>
              <a:rPr lang="en-US" dirty="0"/>
              <a:t> a la </a:t>
            </a:r>
            <a:r>
              <a:rPr lang="en-US" dirty="0" err="1"/>
              <a:t>pobreza</a:t>
            </a:r>
            <a:r>
              <a:rPr lang="en-US" dirty="0"/>
              <a:t>  </a:t>
            </a:r>
            <a:r>
              <a:rPr lang="en-US" dirty="0" err="1"/>
              <a:t>espiritual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r>
              <a:rPr lang="en-US" dirty="0"/>
              <a:t>Le </a:t>
            </a:r>
            <a:r>
              <a:rPr lang="en-US" dirty="0" err="1"/>
              <a:t>costara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propio</a:t>
            </a:r>
            <a:r>
              <a:rPr lang="en-US" dirty="0"/>
              <a:t> </a:t>
            </a:r>
            <a:r>
              <a:rPr lang="en-US" dirty="0" err="1"/>
              <a:t>fruto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reino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cielos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7703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CDF2C7-A169-C842-A8CA-A2E3CA50D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6E376D-9409-FE44-B570-8231FEE7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9429"/>
            <a:ext cx="5997659" cy="4499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9FC89-87E8-EF47-8745-ADAF93EB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C089C6-A7A5-A748-937D-6DFACA97743C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3D2E2D-55C2-7049-89BB-E254CEEBC222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664D0E-7122-6E48-84C2-44788284DAC7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B0B82D-CC4F-9040-BACB-612FC5160456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B60CBD-278F-EF45-B8EA-1AA3358B50CC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3800EA-4B6D-EB40-A1F6-50C10CEB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617" y="1098827"/>
            <a:ext cx="4034995" cy="1394743"/>
          </a:xfrm>
        </p:spPr>
        <p:txBody>
          <a:bodyPr/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Una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promesa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bendición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9947-0CC3-BD46-8D39-2A2336EFE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692" y="2822329"/>
            <a:ext cx="4444844" cy="32636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Dios se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comprometerá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usted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tanto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como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usted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comprometa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 </a:t>
            </a:r>
            <a:r>
              <a:rPr lang="en-US" sz="3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</a:t>
            </a: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0" indent="0" algn="ctr">
              <a:buNone/>
            </a:pPr>
            <a:endParaRPr lang="en-U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1a. Samuel 2:30</a:t>
            </a:r>
          </a:p>
        </p:txBody>
      </p:sp>
    </p:spTree>
    <p:extLst>
      <p:ext uri="{BB962C8B-B14F-4D97-AF65-F5344CB8AC3E}">
        <p14:creationId xmlns:p14="http://schemas.microsoft.com/office/powerpoint/2010/main" val="54982777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E2DCC-B8C1-2D46-9952-6B547475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</a:blip>
          <a:srcRect t="24864" b="17838"/>
          <a:stretch/>
        </p:blipFill>
        <p:spPr>
          <a:xfrm>
            <a:off x="852600" y="0"/>
            <a:ext cx="10486799" cy="4987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A1DD6-5CD8-E54C-97D4-0E3E9D20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4" r="14458"/>
          <a:stretch/>
        </p:blipFill>
        <p:spPr>
          <a:xfrm>
            <a:off x="6096000" y="0"/>
            <a:ext cx="61948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DF0F1-E99E-0C4D-BDC5-F849A7AF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62" y="0"/>
            <a:ext cx="1385093" cy="1309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A63D41-78E0-3549-B32F-DF6ED2B8C500}"/>
              </a:ext>
            </a:extLst>
          </p:cNvPr>
          <p:cNvGrpSpPr/>
          <p:nvPr/>
        </p:nvGrpSpPr>
        <p:grpSpPr>
          <a:xfrm>
            <a:off x="3552049" y="6499654"/>
            <a:ext cx="5087899" cy="358346"/>
            <a:chOff x="3639051" y="6499654"/>
            <a:chExt cx="5087899" cy="3583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5B7F2C-2C26-CD49-A18E-AE1B7D977604}"/>
                </a:ext>
              </a:extLst>
            </p:cNvPr>
            <p:cNvSpPr/>
            <p:nvPr/>
          </p:nvSpPr>
          <p:spPr>
            <a:xfrm>
              <a:off x="3639051" y="6499654"/>
              <a:ext cx="1124465" cy="358346"/>
            </a:xfrm>
            <a:prstGeom prst="rect">
              <a:avLst/>
            </a:prstGeom>
            <a:solidFill>
              <a:srgbClr val="B47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00E8C8-7CC5-824C-BF7E-F677AF1A6034}"/>
                </a:ext>
              </a:extLst>
            </p:cNvPr>
            <p:cNvSpPr/>
            <p:nvPr/>
          </p:nvSpPr>
          <p:spPr>
            <a:xfrm>
              <a:off x="4960196" y="6499654"/>
              <a:ext cx="1124465" cy="358346"/>
            </a:xfrm>
            <a:prstGeom prst="rect">
              <a:avLst/>
            </a:prstGeom>
            <a:solidFill>
              <a:srgbClr val="8B9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E006C-A17E-804A-9CDA-6CEC4964AE5A}"/>
                </a:ext>
              </a:extLst>
            </p:cNvPr>
            <p:cNvSpPr/>
            <p:nvPr/>
          </p:nvSpPr>
          <p:spPr>
            <a:xfrm>
              <a:off x="6281341" y="6499654"/>
              <a:ext cx="1124465" cy="358346"/>
            </a:xfrm>
            <a:prstGeom prst="rect">
              <a:avLst/>
            </a:prstGeom>
            <a:solidFill>
              <a:srgbClr val="E4C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173413-9999-924E-96C2-04789C6FC7B6}"/>
                </a:ext>
              </a:extLst>
            </p:cNvPr>
            <p:cNvSpPr/>
            <p:nvPr/>
          </p:nvSpPr>
          <p:spPr>
            <a:xfrm>
              <a:off x="7602485" y="6499654"/>
              <a:ext cx="1124465" cy="358346"/>
            </a:xfrm>
            <a:prstGeom prst="rect">
              <a:avLst/>
            </a:prstGeom>
            <a:solidFill>
              <a:srgbClr val="849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E044A2-6CFD-D548-B861-1BD2935E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5" y="1738655"/>
            <a:ext cx="4719452" cy="1736806"/>
          </a:xfrm>
        </p:spPr>
        <p:txBody>
          <a:bodyPr/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produce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caracter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FC5250-086F-4740-A764-F25D29EE7357}"/>
              </a:ext>
            </a:extLst>
          </p:cNvPr>
          <p:cNvSpPr txBox="1">
            <a:spLocks/>
          </p:cNvSpPr>
          <p:nvPr/>
        </p:nvSpPr>
        <p:spPr>
          <a:xfrm>
            <a:off x="666805" y="3883258"/>
            <a:ext cx="4719452" cy="1055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“El </a:t>
            </a:r>
            <a:r>
              <a:rPr lang="en-US" sz="2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compromiso</a:t>
            </a: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total con Dios </a:t>
            </a:r>
            <a:r>
              <a:rPr lang="en-US" sz="2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</a:t>
            </a: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 </a:t>
            </a:r>
            <a:r>
              <a:rPr lang="en-US" sz="2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ejemplo</a:t>
            </a: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un </a:t>
            </a:r>
            <a:r>
              <a:rPr lang="en-US" sz="2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verdadero</a:t>
            </a: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lider</a:t>
            </a:r>
            <a:r>
              <a:rPr lang="en-US" sz="2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5163174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422</Words>
  <Application>Microsoft Macintosh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Helvetica Neue Medium</vt:lpstr>
      <vt:lpstr>Wingdings</vt:lpstr>
      <vt:lpstr>Office Theme</vt:lpstr>
      <vt:lpstr>PowerPoint Presentation</vt:lpstr>
      <vt:lpstr>PowerPoint Presentation</vt:lpstr>
      <vt:lpstr>QUE ES EL COMPROMISO?</vt:lpstr>
      <vt:lpstr>JESÚS DEMANDO COMPROMISO TOTAL A SUS DISCIPULOS</vt:lpstr>
      <vt:lpstr>PowerPoint Presentation</vt:lpstr>
      <vt:lpstr>¿Cuales son las consecuencias de no comprometerse?</vt:lpstr>
      <vt:lpstr>PowerPoint Presentation</vt:lpstr>
      <vt:lpstr>Una promesa de bendición</vt:lpstr>
      <vt:lpstr>El compromiso produce caracter</vt:lpstr>
      <vt:lpstr>Usted necesita compromiso en:</vt:lpstr>
      <vt:lpstr>Usted necesita compromiso en:</vt:lpstr>
      <vt:lpstr>Usted necesita compromiso en:</vt:lpstr>
      <vt:lpstr>La muerte al Yo es el acto supremo del compromiso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costop</dc:creator>
  <cp:lastModifiedBy>carlos costop</cp:lastModifiedBy>
  <cp:revision>2</cp:revision>
  <dcterms:created xsi:type="dcterms:W3CDTF">2020-08-24T04:05:20Z</dcterms:created>
  <dcterms:modified xsi:type="dcterms:W3CDTF">2020-08-24T04:26:27Z</dcterms:modified>
</cp:coreProperties>
</file>