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0" r:id="rId3"/>
    <p:sldId id="291" r:id="rId4"/>
    <p:sldId id="292" r:id="rId5"/>
    <p:sldId id="310" r:id="rId6"/>
    <p:sldId id="309" r:id="rId7"/>
    <p:sldId id="311" r:id="rId8"/>
    <p:sldId id="293" r:id="rId9"/>
    <p:sldId id="312" r:id="rId10"/>
    <p:sldId id="313" r:id="rId11"/>
    <p:sldId id="314" r:id="rId12"/>
    <p:sldId id="315" r:id="rId13"/>
    <p:sldId id="316" r:id="rId14"/>
    <p:sldId id="317" r:id="rId15"/>
    <p:sldId id="298" r:id="rId16"/>
    <p:sldId id="319" r:id="rId17"/>
    <p:sldId id="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48"/>
    <p:restoredTop sz="95485"/>
  </p:normalViewPr>
  <p:slideViewPr>
    <p:cSldViewPr snapToGrid="0" snapToObjects="1">
      <p:cViewPr varScale="1">
        <p:scale>
          <a:sx n="73" d="100"/>
          <a:sy n="73" d="100"/>
        </p:scale>
        <p:origin x="200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4C65-2447-E143-B56F-CDDE1E067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150C1-BBD2-CD40-9578-3B61A1613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1F775-236A-6846-BF9B-0D31DD7B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520F0-9A25-FD49-AC9F-C85BC818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D3144-A285-7C41-9A4A-3859AF86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6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E76E-A82E-AB43-88E0-2D718161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5751E3-CA2A-D347-844C-BE37C1329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C55F7-AA2F-A749-B0BC-FF557ECA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A28B8-347D-C84D-A3D0-7FFBF8DE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5B06-A800-8E4F-A9B8-11D59177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8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5EEF0A-3ED0-A44B-986D-6E6AEE60D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F84A4-335B-5E4E-A2BB-FA407C721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D70BB-EBC3-F547-A3F8-35143FCA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49C30-C550-7741-B7BB-0C6A82243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6B76-E9F2-924D-BCD7-1601E11C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62A-DE83-CE4D-81DD-FA1643DD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CC185-D183-214A-AEC0-D9C231306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C9D6D-FFA7-B449-BDBC-6B4D2F76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3B6BB-FBFF-0E44-BE78-A4B8798C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48316-5C12-0E47-B303-8DF26E0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9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DBF40-0941-444F-B25A-6BE9FCC3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2E644-8E18-6341-B3FB-3A6DEBC32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5DFB-E18D-EB43-B062-1CE1EF9F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0D69F-FE23-F94C-9DF9-1F936FEE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12439-D738-AB4E-89B5-2035C4D9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8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3D23-0E53-374A-AFBE-0678DF64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2637C-6114-B24E-ACAF-306F84CF4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4BA36-309C-F24B-9A06-1E91D47F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D129B-4FC7-4748-83D9-A02A661A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599F7-9B05-904C-93AC-B2B62CCD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C1908-2E3B-3A44-9207-49B41B968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7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9E4D-671C-E548-97B4-99D5B9C8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FCA65-0E37-ED46-8DCD-F20E8738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9760C-14C7-FA46-8075-8952F5016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5C2CD4-BD1F-4848-910D-E3489B080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42CCD-5176-4B41-96C7-91133763A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19493-5009-8840-A7AD-DDBDF2D3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DADEC-4B33-3241-B21A-08100D32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FA73-56BD-7343-BA11-241B0227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0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59F8-CEF0-BB42-9591-F6BEF0DD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22440-0851-7D4C-BD63-4B77212B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27007-0EDB-874E-85F8-602C0F4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9354A-E0E6-4042-9EA1-814DC681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6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F3F6AD-A304-9640-A2D4-0946ECDF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337CD-4E18-454E-90E0-33BB2915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9EB8E-38E2-314F-B4D0-8FBEC73F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391A-4ED2-0F4A-8877-FC49A940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40155-5023-444E-99B1-F8BDC48EA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68E11-81BD-554C-B4E5-D97115C39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7FACB-6582-5149-ADDF-3B3E11BF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30B89-BD5C-3846-890D-E11A3E4F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0EFDE-447D-CC4A-B970-BF53358D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7310-8BD6-C04C-AF8B-71C14113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DE071-69C4-3D46-A7DA-AA629571F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F58E-40EE-9F47-8C4A-483D10734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C511C-E5C6-684C-B325-FCA52467D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D4C5C-4E69-FB48-A4E6-120E6680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AB5BA-D499-CD46-A507-77290173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2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C8946A-3B43-7243-91A7-3D8DDD1A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A58DF-7EEF-C349-B2FF-46CABCB29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54E0B-9CC3-0F46-BB28-5268A21DE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1924A-9C84-D84B-BF5D-FAF8DE16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F0511-A972-9F4F-B78A-14083221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1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991A7-C60C-6C4B-9719-5EA5F7B8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599" y="0"/>
            <a:ext cx="10486799" cy="49871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771F70-A760-1C48-B2DA-ABD62C9187AA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AFF946-2FCE-E849-A023-A64F7B38B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A701F5-D87E-3E4B-B7F9-6CBDE4C1BD72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5BB767-3EE2-7C43-9E2D-E9BD4639610C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5E0014-12A5-D54B-8337-D666B34BAD24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B8A02A-3998-054C-A040-82AA647BE839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A5A8AC-5571-E94D-8288-FD8DD70D983F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686D956-A691-264B-BFE4-3036F58DBD5F}"/>
              </a:ext>
            </a:extLst>
          </p:cNvPr>
          <p:cNvSpPr txBox="1">
            <a:spLocks/>
          </p:cNvSpPr>
          <p:nvPr/>
        </p:nvSpPr>
        <p:spPr>
          <a:xfrm>
            <a:off x="1646237" y="2531268"/>
            <a:ext cx="8899525" cy="179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Introducción al </a:t>
            </a:r>
            <a:br>
              <a:rPr lang="en-US" sz="6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6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Liderazgo </a:t>
            </a:r>
            <a:endParaRPr lang="en-US" sz="6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3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B9756-485E-FF47-90A8-19830693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388FD-41C2-CA44-9587-A60C36C3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3" r="27758"/>
          <a:stretch/>
        </p:blipFill>
        <p:spPr>
          <a:xfrm>
            <a:off x="6848104" y="0"/>
            <a:ext cx="53438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F2366-EB0A-1D41-BC9B-4458FDCC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5313A-5309-C042-B263-9C8D63B799C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12B6A-8B10-DD4E-A2B5-E5ABAFF50AD9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F2FE57-C31B-0348-ABD4-28F8B798AD8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776E54-0C52-B348-89AD-BB60FBD48F2C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8FE3A7-7165-3F47-9F44-1A6F2FABBAEF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FBA86B-FF6C-154E-9C9C-65DEF4987E90}"/>
              </a:ext>
            </a:extLst>
          </p:cNvPr>
          <p:cNvSpPr txBox="1">
            <a:spLocks/>
          </p:cNvSpPr>
          <p:nvPr/>
        </p:nvSpPr>
        <p:spPr>
          <a:xfrm>
            <a:off x="519476" y="962678"/>
            <a:ext cx="5903405" cy="5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err="1"/>
              <a:t>Porque</a:t>
            </a:r>
            <a:r>
              <a:rPr lang="en-US" sz="2600" b="1" dirty="0"/>
              <a:t> </a:t>
            </a:r>
            <a:r>
              <a:rPr lang="en-US" sz="2600" b="1" dirty="0" err="1"/>
              <a:t>nuestro</a:t>
            </a:r>
            <a:r>
              <a:rPr lang="en-US" sz="2600" b="1" dirty="0"/>
              <a:t> </a:t>
            </a:r>
            <a:r>
              <a:rPr lang="en-US" sz="2600" b="1" dirty="0" err="1"/>
              <a:t>caracter</a:t>
            </a:r>
            <a:r>
              <a:rPr lang="en-US" sz="2600" b="1" dirty="0"/>
              <a:t> </a:t>
            </a:r>
            <a:r>
              <a:rPr lang="en-US" sz="2600" b="1" dirty="0" err="1"/>
              <a:t>es</a:t>
            </a:r>
            <a:r>
              <a:rPr lang="en-US" sz="2600" b="1" dirty="0"/>
              <a:t> </a:t>
            </a:r>
            <a:r>
              <a:rPr lang="en-US" sz="2600" b="1" dirty="0" err="1"/>
              <a:t>formado</a:t>
            </a:r>
            <a:endParaRPr lang="en-US" sz="2600" b="1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BBAAF9-DA19-CD42-99F6-1FCDD8D9790E}"/>
              </a:ext>
            </a:extLst>
          </p:cNvPr>
          <p:cNvSpPr txBox="1">
            <a:spLocks/>
          </p:cNvSpPr>
          <p:nvPr/>
        </p:nvSpPr>
        <p:spPr>
          <a:xfrm>
            <a:off x="372406" y="1997416"/>
            <a:ext cx="6050476" cy="10557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/>
              <a:t>S</a:t>
            </a:r>
            <a:r>
              <a:rPr lang="en-US" sz="2400" dirty="0" err="1"/>
              <a:t>ervir</a:t>
            </a:r>
            <a:r>
              <a:rPr lang="en-US" sz="2400" dirty="0"/>
              <a:t> a Dios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aceptar</a:t>
            </a:r>
            <a:r>
              <a:rPr lang="en-US" sz="2400" dirty="0"/>
              <a:t> y saber </a:t>
            </a:r>
            <a:r>
              <a:rPr lang="en-US" sz="2400" dirty="0" err="1"/>
              <a:t>ayudar</a:t>
            </a:r>
            <a:r>
              <a:rPr lang="en-US" sz="2400" dirty="0"/>
              <a:t> a personas que </a:t>
            </a:r>
            <a:r>
              <a:rPr lang="en-US" sz="2400" dirty="0" err="1"/>
              <a:t>vienen</a:t>
            </a:r>
            <a:r>
              <a:rPr lang="en-US" sz="2400" dirty="0"/>
              <a:t> de un </a:t>
            </a:r>
            <a:r>
              <a:rPr lang="en-US" sz="2400" dirty="0" err="1"/>
              <a:t>mundo</a:t>
            </a:r>
            <a:r>
              <a:rPr lang="en-US" sz="2400" dirty="0"/>
              <a:t> que ha </a:t>
            </a:r>
            <a:r>
              <a:rPr lang="en-US" sz="2400" dirty="0" err="1"/>
              <a:t>dañado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personalidad</a:t>
            </a:r>
            <a:r>
              <a:rPr lang="en-US" sz="2400" dirty="0"/>
              <a:t>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3F52B9B-0BDD-5948-8617-053C684BB42B}"/>
              </a:ext>
            </a:extLst>
          </p:cNvPr>
          <p:cNvSpPr txBox="1">
            <a:spLocks/>
          </p:cNvSpPr>
          <p:nvPr/>
        </p:nvSpPr>
        <p:spPr>
          <a:xfrm>
            <a:off x="372406" y="4685218"/>
            <a:ext cx="6050476" cy="86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El </a:t>
            </a:r>
            <a:r>
              <a:rPr lang="en-US" sz="2400" dirty="0" err="1"/>
              <a:t>lider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fiel</a:t>
            </a:r>
            <a:r>
              <a:rPr lang="en-US" sz="2400" dirty="0"/>
              <a:t> ante las </a:t>
            </a:r>
            <a:r>
              <a:rPr lang="en-US" sz="2400" dirty="0" err="1"/>
              <a:t>criticas</a:t>
            </a:r>
            <a:r>
              <a:rPr lang="en-US" sz="2400" dirty="0"/>
              <a:t>, </a:t>
            </a:r>
            <a:r>
              <a:rPr lang="en-US" sz="2400" dirty="0" err="1"/>
              <a:t>murmuraciones</a:t>
            </a:r>
            <a:r>
              <a:rPr lang="en-US" sz="2400" dirty="0"/>
              <a:t> </a:t>
            </a:r>
            <a:r>
              <a:rPr lang="en-US" sz="2400" dirty="0" err="1"/>
              <a:t>aun</a:t>
            </a:r>
            <a:r>
              <a:rPr lang="en-US" sz="2400" dirty="0"/>
              <a:t> de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propios</a:t>
            </a:r>
            <a:r>
              <a:rPr lang="en-US" sz="2400" dirty="0"/>
              <a:t> </a:t>
            </a:r>
            <a:r>
              <a:rPr lang="en-US" sz="2400" dirty="0" err="1"/>
              <a:t>hermanos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fe</a:t>
            </a:r>
            <a:r>
              <a:rPr lang="en-US" sz="2400" dirty="0"/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8192E0C-C523-684E-9597-42FB586C5BD3}"/>
              </a:ext>
            </a:extLst>
          </p:cNvPr>
          <p:cNvSpPr txBox="1">
            <a:spLocks/>
          </p:cNvSpPr>
          <p:nvPr/>
        </p:nvSpPr>
        <p:spPr>
          <a:xfrm>
            <a:off x="519477" y="3574042"/>
            <a:ext cx="6064764" cy="590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El </a:t>
            </a:r>
            <a:r>
              <a:rPr lang="en-US" sz="2400" dirty="0" err="1"/>
              <a:t>lider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fiel</a:t>
            </a:r>
            <a:r>
              <a:rPr lang="en-US" sz="2400" dirty="0"/>
              <a:t> ante las </a:t>
            </a:r>
            <a:r>
              <a:rPr lang="en-US" sz="2400" dirty="0" err="1"/>
              <a:t>pruebas</a:t>
            </a:r>
            <a:r>
              <a:rPr lang="en-US" sz="2400" dirty="0"/>
              <a:t> </a:t>
            </a:r>
            <a:r>
              <a:rPr lang="en-US" sz="2400" dirty="0" err="1"/>
              <a:t>personales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2286630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B9756-485E-FF47-90A8-19830693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388FD-41C2-CA44-9587-A60C36C3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3" r="27758"/>
          <a:stretch/>
        </p:blipFill>
        <p:spPr>
          <a:xfrm>
            <a:off x="6848104" y="0"/>
            <a:ext cx="53438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F2366-EB0A-1D41-BC9B-4458FDCC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5313A-5309-C042-B263-9C8D63B799C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12B6A-8B10-DD4E-A2B5-E5ABAFF50AD9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F2FE57-C31B-0348-ABD4-28F8B798AD8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776E54-0C52-B348-89AD-BB60FBD48F2C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8FE3A7-7165-3F47-9F44-1A6F2FABBAEF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FBA86B-FF6C-154E-9C9C-65DEF4987E90}"/>
              </a:ext>
            </a:extLst>
          </p:cNvPr>
          <p:cNvSpPr txBox="1">
            <a:spLocks/>
          </p:cNvSpPr>
          <p:nvPr/>
        </p:nvSpPr>
        <p:spPr>
          <a:xfrm>
            <a:off x="476679" y="962677"/>
            <a:ext cx="6050476" cy="580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err="1"/>
              <a:t>Porque</a:t>
            </a:r>
            <a:r>
              <a:rPr lang="en-US" sz="2600" b="1" dirty="0"/>
              <a:t> </a:t>
            </a:r>
            <a:r>
              <a:rPr lang="en-US" sz="2600" b="1" dirty="0" err="1"/>
              <a:t>probamos</a:t>
            </a:r>
            <a:r>
              <a:rPr lang="en-US" sz="2600" b="1" dirty="0"/>
              <a:t> </a:t>
            </a:r>
            <a:r>
              <a:rPr lang="en-US" sz="2600" b="1" dirty="0" err="1"/>
              <a:t>nuestra</a:t>
            </a:r>
            <a:r>
              <a:rPr lang="en-US" sz="2600" b="1" dirty="0"/>
              <a:t> </a:t>
            </a:r>
            <a:r>
              <a:rPr lang="en-US" sz="2600" b="1" dirty="0" err="1"/>
              <a:t>fidelidad</a:t>
            </a:r>
            <a:r>
              <a:rPr lang="en-US" sz="2600" b="1" dirty="0"/>
              <a:t> a Dios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3F52B9B-0BDD-5948-8617-053C684BB42B}"/>
              </a:ext>
            </a:extLst>
          </p:cNvPr>
          <p:cNvSpPr txBox="1">
            <a:spLocks/>
          </p:cNvSpPr>
          <p:nvPr/>
        </p:nvSpPr>
        <p:spPr>
          <a:xfrm>
            <a:off x="476678" y="2227836"/>
            <a:ext cx="6050476" cy="980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“</a:t>
            </a:r>
            <a:r>
              <a:rPr lang="en-US" sz="2400" dirty="0" err="1"/>
              <a:t>Cuando</a:t>
            </a:r>
            <a:r>
              <a:rPr lang="en-US" sz="2400" dirty="0"/>
              <a:t> </a:t>
            </a:r>
            <a:r>
              <a:rPr lang="en-US" sz="2400" dirty="0" err="1"/>
              <a:t>servimos</a:t>
            </a:r>
            <a:r>
              <a:rPr lang="en-US" sz="2400" dirty="0"/>
              <a:t> lo que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aunque</a:t>
            </a:r>
            <a:r>
              <a:rPr lang="en-US" sz="2400" dirty="0"/>
              <a:t> sea </a:t>
            </a:r>
            <a:r>
              <a:rPr lang="en-US" sz="2400" dirty="0" err="1"/>
              <a:t>pequeño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recompensado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el </a:t>
            </a:r>
            <a:r>
              <a:rPr lang="en-US" sz="2400" dirty="0" err="1"/>
              <a:t>Señor</a:t>
            </a:r>
            <a:r>
              <a:rPr lang="en-US" sz="2400" dirty="0"/>
              <a:t>.”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5B3900D-9728-F343-BE96-3B1E855532E6}"/>
              </a:ext>
            </a:extLst>
          </p:cNvPr>
          <p:cNvSpPr txBox="1">
            <a:spLocks/>
          </p:cNvSpPr>
          <p:nvPr/>
        </p:nvSpPr>
        <p:spPr>
          <a:xfrm>
            <a:off x="1783120" y="1707100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Mateo 25:23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BF394D6-FF1C-0A4C-B59A-82BA31DB90BD}"/>
              </a:ext>
            </a:extLst>
          </p:cNvPr>
          <p:cNvSpPr txBox="1">
            <a:spLocks/>
          </p:cNvSpPr>
          <p:nvPr/>
        </p:nvSpPr>
        <p:spPr>
          <a:xfrm>
            <a:off x="205155" y="3584436"/>
            <a:ext cx="6593522" cy="980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/>
              <a:t>Recuerde</a:t>
            </a:r>
            <a:r>
              <a:rPr lang="en-US" sz="2400" dirty="0"/>
              <a:t> que </a:t>
            </a:r>
            <a:r>
              <a:rPr lang="en-US" sz="2400" dirty="0" err="1"/>
              <a:t>servimos</a:t>
            </a:r>
            <a:r>
              <a:rPr lang="en-US" sz="2400" dirty="0"/>
              <a:t> no solo para </a:t>
            </a:r>
            <a:r>
              <a:rPr lang="en-US" sz="2400" dirty="0" err="1"/>
              <a:t>estar</a:t>
            </a:r>
            <a:r>
              <a:rPr lang="en-US" sz="2400" dirty="0"/>
              <a:t> </a:t>
            </a:r>
            <a:r>
              <a:rPr lang="en-US" sz="2400" dirty="0" err="1"/>
              <a:t>ocupados</a:t>
            </a:r>
            <a:r>
              <a:rPr lang="en-US" sz="2400" dirty="0"/>
              <a:t> </a:t>
            </a:r>
            <a:r>
              <a:rPr lang="en-US" sz="2400" dirty="0" err="1"/>
              <a:t>sino</a:t>
            </a:r>
            <a:r>
              <a:rPr lang="en-US" sz="2400" dirty="0"/>
              <a:t> para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fructiferos</a:t>
            </a:r>
            <a:r>
              <a:rPr lang="en-US" sz="2400" dirty="0"/>
              <a:t> y </a:t>
            </a:r>
            <a:r>
              <a:rPr lang="en-US" sz="2400" dirty="0" err="1"/>
              <a:t>prosperados</a:t>
            </a:r>
            <a:r>
              <a:rPr lang="en-US" sz="2400" dirty="0"/>
              <a:t>.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BD08CED-CBF9-814E-9F18-4FC1762F3C7D}"/>
              </a:ext>
            </a:extLst>
          </p:cNvPr>
          <p:cNvSpPr txBox="1">
            <a:spLocks/>
          </p:cNvSpPr>
          <p:nvPr/>
        </p:nvSpPr>
        <p:spPr>
          <a:xfrm>
            <a:off x="1783120" y="4931346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Lucas 16:10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7AF5AB4-1FBB-4349-8682-52F419CE2304}"/>
              </a:ext>
            </a:extLst>
          </p:cNvPr>
          <p:cNvSpPr txBox="1">
            <a:spLocks/>
          </p:cNvSpPr>
          <p:nvPr/>
        </p:nvSpPr>
        <p:spPr>
          <a:xfrm>
            <a:off x="1129153" y="5354762"/>
            <a:ext cx="4745527" cy="980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“Dios </a:t>
            </a:r>
            <a:r>
              <a:rPr lang="en-US" sz="2400" dirty="0" err="1"/>
              <a:t>promueve</a:t>
            </a:r>
            <a:r>
              <a:rPr lang="en-US" sz="2400" dirty="0"/>
              <a:t> a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hijos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fidelidad</a:t>
            </a:r>
            <a:r>
              <a:rPr lang="en-US" sz="24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70172676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B9756-485E-FF47-90A8-19830693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388FD-41C2-CA44-9587-A60C36C3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3" r="27758"/>
          <a:stretch/>
        </p:blipFill>
        <p:spPr>
          <a:xfrm>
            <a:off x="6848104" y="0"/>
            <a:ext cx="53438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F2366-EB0A-1D41-BC9B-4458FDCC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5313A-5309-C042-B263-9C8D63B799C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12B6A-8B10-DD4E-A2B5-E5ABAFF50AD9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F2FE57-C31B-0348-ABD4-28F8B798AD8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776E54-0C52-B348-89AD-BB60FBD48F2C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8FE3A7-7165-3F47-9F44-1A6F2FABBAEF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FBA86B-FF6C-154E-9C9C-65DEF4987E90}"/>
              </a:ext>
            </a:extLst>
          </p:cNvPr>
          <p:cNvSpPr txBox="1">
            <a:spLocks/>
          </p:cNvSpPr>
          <p:nvPr/>
        </p:nvSpPr>
        <p:spPr>
          <a:xfrm>
            <a:off x="811794" y="1145938"/>
            <a:ext cx="5343896" cy="980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err="1"/>
              <a:t>Porque</a:t>
            </a:r>
            <a:r>
              <a:rPr lang="en-US" sz="2600" b="1" dirty="0"/>
              <a:t> </a:t>
            </a:r>
            <a:r>
              <a:rPr lang="en-US" sz="2600" b="1" dirty="0" err="1"/>
              <a:t>aprendemos</a:t>
            </a:r>
            <a:r>
              <a:rPr lang="en-US" sz="2600" b="1" dirty="0"/>
              <a:t> a </a:t>
            </a:r>
            <a:r>
              <a:rPr lang="en-US" sz="2600" b="1" dirty="0" err="1"/>
              <a:t>andar</a:t>
            </a:r>
            <a:r>
              <a:rPr lang="en-US" sz="2600" b="1" dirty="0"/>
              <a:t> bajo </a:t>
            </a:r>
            <a:r>
              <a:rPr lang="en-US" sz="2600" b="1" dirty="0" err="1"/>
              <a:t>autoridad</a:t>
            </a:r>
            <a:r>
              <a:rPr lang="en-US" sz="2600" b="1" dirty="0"/>
              <a:t> y a </a:t>
            </a:r>
            <a:r>
              <a:rPr lang="en-US" sz="2600" b="1" dirty="0" err="1"/>
              <a:t>crecer</a:t>
            </a:r>
            <a:r>
              <a:rPr lang="en-US" sz="2600" b="1" dirty="0"/>
              <a:t> </a:t>
            </a:r>
            <a:r>
              <a:rPr lang="en-US" sz="2600" b="1" dirty="0" err="1"/>
              <a:t>en</a:t>
            </a:r>
            <a:r>
              <a:rPr lang="en-US" sz="2600" b="1" dirty="0"/>
              <a:t> </a:t>
            </a:r>
            <a:r>
              <a:rPr lang="en-US" sz="2600" b="1" dirty="0" err="1"/>
              <a:t>autoridad</a:t>
            </a:r>
            <a:endParaRPr lang="en-US" sz="2600" b="1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3F52B9B-0BDD-5948-8617-053C684BB42B}"/>
              </a:ext>
            </a:extLst>
          </p:cNvPr>
          <p:cNvSpPr txBox="1">
            <a:spLocks/>
          </p:cNvSpPr>
          <p:nvPr/>
        </p:nvSpPr>
        <p:spPr>
          <a:xfrm>
            <a:off x="476678" y="2609619"/>
            <a:ext cx="6050476" cy="56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Jesus </a:t>
            </a:r>
            <a:r>
              <a:rPr lang="en-US" sz="2400" dirty="0" err="1"/>
              <a:t>vivió</a:t>
            </a:r>
            <a:r>
              <a:rPr lang="en-US" sz="2400" dirty="0"/>
              <a:t> y </a:t>
            </a:r>
            <a:r>
              <a:rPr lang="en-US" sz="2400" dirty="0" err="1"/>
              <a:t>sirvió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total </a:t>
            </a:r>
            <a:r>
              <a:rPr lang="en-US" sz="2400" dirty="0" err="1"/>
              <a:t>sumisión</a:t>
            </a:r>
            <a:r>
              <a:rPr lang="en-US" sz="2400" dirty="0"/>
              <a:t> al Padre.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BF394D6-FF1C-0A4C-B59A-82BA31DB90BD}"/>
              </a:ext>
            </a:extLst>
          </p:cNvPr>
          <p:cNvSpPr txBox="1">
            <a:spLocks/>
          </p:cNvSpPr>
          <p:nvPr/>
        </p:nvSpPr>
        <p:spPr>
          <a:xfrm>
            <a:off x="743107" y="3873888"/>
            <a:ext cx="5481270" cy="980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iglesia</a:t>
            </a:r>
            <a:r>
              <a:rPr lang="en-US" sz="2400" dirty="0"/>
              <a:t> la </a:t>
            </a:r>
            <a:r>
              <a:rPr lang="en-US" sz="2400" dirty="0" err="1"/>
              <a:t>sumisión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elección</a:t>
            </a:r>
            <a:r>
              <a:rPr lang="en-US" sz="2400" dirty="0"/>
              <a:t> no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obligación</a:t>
            </a:r>
            <a:r>
              <a:rPr lang="en-US" sz="2400" dirty="0"/>
              <a:t>, lo que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permite</a:t>
            </a:r>
            <a:r>
              <a:rPr lang="en-US" sz="2400" dirty="0"/>
              <a:t> </a:t>
            </a:r>
            <a:r>
              <a:rPr lang="en-US" sz="2400" dirty="0" err="1"/>
              <a:t>vivir</a:t>
            </a:r>
            <a:r>
              <a:rPr lang="en-US" sz="2400" dirty="0"/>
              <a:t> la </a:t>
            </a:r>
            <a:r>
              <a:rPr lang="en-US" sz="2400" dirty="0" err="1"/>
              <a:t>realidad</a:t>
            </a:r>
            <a:r>
              <a:rPr lang="en-US" sz="2400" dirty="0"/>
              <a:t> del </a:t>
            </a:r>
            <a:r>
              <a:rPr lang="en-US" sz="2400" dirty="0" err="1"/>
              <a:t>reino</a:t>
            </a:r>
            <a:r>
              <a:rPr lang="en-US" sz="2400" dirty="0"/>
              <a:t>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cielos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844183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B9756-485E-FF47-90A8-19830693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388FD-41C2-CA44-9587-A60C36C3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3" r="27758"/>
          <a:stretch/>
        </p:blipFill>
        <p:spPr>
          <a:xfrm>
            <a:off x="6848104" y="0"/>
            <a:ext cx="53438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F2366-EB0A-1D41-BC9B-4458FDCC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5313A-5309-C042-B263-9C8D63B799C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12B6A-8B10-DD4E-A2B5-E5ABAFF50AD9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F2FE57-C31B-0348-ABD4-28F8B798AD8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776E54-0C52-B348-89AD-BB60FBD48F2C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8FE3A7-7165-3F47-9F44-1A6F2FABBAEF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FBA86B-FF6C-154E-9C9C-65DEF4987E90}"/>
              </a:ext>
            </a:extLst>
          </p:cNvPr>
          <p:cNvSpPr txBox="1">
            <a:spLocks/>
          </p:cNvSpPr>
          <p:nvPr/>
        </p:nvSpPr>
        <p:spPr>
          <a:xfrm>
            <a:off x="804126" y="816546"/>
            <a:ext cx="5343896" cy="980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err="1"/>
              <a:t>Porque</a:t>
            </a:r>
            <a:r>
              <a:rPr lang="en-US" sz="2600" b="1" dirty="0"/>
              <a:t> </a:t>
            </a:r>
            <a:r>
              <a:rPr lang="en-US" sz="2600" b="1" dirty="0" err="1"/>
              <a:t>aprendemos</a:t>
            </a:r>
            <a:r>
              <a:rPr lang="en-US" sz="2600" b="1" dirty="0"/>
              <a:t> a </a:t>
            </a:r>
            <a:r>
              <a:rPr lang="en-US" sz="2600" b="1" dirty="0" err="1"/>
              <a:t>andar</a:t>
            </a:r>
            <a:r>
              <a:rPr lang="en-US" sz="2600" b="1" dirty="0"/>
              <a:t> bajo </a:t>
            </a:r>
            <a:r>
              <a:rPr lang="en-US" sz="2600" b="1" dirty="0" err="1"/>
              <a:t>autoridad</a:t>
            </a:r>
            <a:r>
              <a:rPr lang="en-US" sz="2600" b="1" dirty="0"/>
              <a:t> y a </a:t>
            </a:r>
            <a:r>
              <a:rPr lang="en-US" sz="2600" b="1" dirty="0" err="1"/>
              <a:t>crecer</a:t>
            </a:r>
            <a:r>
              <a:rPr lang="en-US" sz="2600" b="1" dirty="0"/>
              <a:t> </a:t>
            </a:r>
            <a:r>
              <a:rPr lang="en-US" sz="2600" b="1" dirty="0" err="1"/>
              <a:t>en</a:t>
            </a:r>
            <a:r>
              <a:rPr lang="en-US" sz="2600" b="1" dirty="0"/>
              <a:t> </a:t>
            </a:r>
            <a:r>
              <a:rPr lang="en-US" sz="2600" b="1" dirty="0" err="1"/>
              <a:t>autoridad</a:t>
            </a:r>
            <a:endParaRPr lang="en-US" sz="2600" b="1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BD08CED-CBF9-814E-9F18-4FC1762F3C7D}"/>
              </a:ext>
            </a:extLst>
          </p:cNvPr>
          <p:cNvSpPr txBox="1">
            <a:spLocks/>
          </p:cNvSpPr>
          <p:nvPr/>
        </p:nvSpPr>
        <p:spPr>
          <a:xfrm>
            <a:off x="1757278" y="2134093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/>
              <a:t>Romanos</a:t>
            </a:r>
            <a:r>
              <a:rPr lang="en-US" sz="2400" i="1" dirty="0"/>
              <a:t> 13:1-2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7AF5AB4-1FBB-4349-8682-52F419CE2304}"/>
              </a:ext>
            </a:extLst>
          </p:cNvPr>
          <p:cNvSpPr txBox="1">
            <a:spLocks/>
          </p:cNvSpPr>
          <p:nvPr/>
        </p:nvSpPr>
        <p:spPr>
          <a:xfrm>
            <a:off x="374860" y="2757820"/>
            <a:ext cx="6202428" cy="9807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/>
              <a:t>la </a:t>
            </a:r>
            <a:r>
              <a:rPr lang="en-US" sz="2400" dirty="0" err="1"/>
              <a:t>autoridad</a:t>
            </a:r>
            <a:r>
              <a:rPr lang="en-US" sz="2400" dirty="0"/>
              <a:t> </a:t>
            </a:r>
            <a:r>
              <a:rPr lang="en-US" sz="2400" dirty="0" err="1"/>
              <a:t>siempre</a:t>
            </a:r>
            <a:r>
              <a:rPr lang="en-US" sz="2400" dirty="0"/>
              <a:t> </a:t>
            </a:r>
            <a:r>
              <a:rPr lang="en-US" sz="2400" dirty="0" err="1"/>
              <a:t>dará</a:t>
            </a:r>
            <a:r>
              <a:rPr lang="en-US" sz="2400" dirty="0"/>
              <a:t> el </a:t>
            </a:r>
            <a:r>
              <a:rPr lang="en-US" sz="2400" dirty="0" err="1"/>
              <a:t>lugar</a:t>
            </a:r>
            <a:r>
              <a:rPr lang="en-US" sz="2400" dirty="0"/>
              <a:t> </a:t>
            </a:r>
            <a:r>
              <a:rPr lang="en-US" sz="2400" dirty="0" err="1"/>
              <a:t>correcto</a:t>
            </a:r>
            <a:r>
              <a:rPr lang="en-US" sz="2400" dirty="0"/>
              <a:t> a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uno</a:t>
            </a:r>
            <a:r>
              <a:rPr lang="en-US" sz="2400" dirty="0"/>
              <a:t> y </a:t>
            </a:r>
            <a:r>
              <a:rPr lang="en-US" sz="2400" dirty="0" err="1"/>
              <a:t>promovera</a:t>
            </a:r>
            <a:r>
              <a:rPr lang="en-US" sz="2400" dirty="0"/>
              <a:t> a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uno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tiempo</a:t>
            </a:r>
            <a:r>
              <a:rPr lang="en-US" sz="2400" dirty="0"/>
              <a:t> del </a:t>
            </a:r>
            <a:r>
              <a:rPr lang="en-US" sz="2400" dirty="0" err="1"/>
              <a:t>Señor</a:t>
            </a:r>
            <a:r>
              <a:rPr lang="en-US" sz="2400" dirty="0"/>
              <a:t>.”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FCE92EE-8B80-9D42-B42D-3D9A8724A3A1}"/>
              </a:ext>
            </a:extLst>
          </p:cNvPr>
          <p:cNvSpPr txBox="1">
            <a:spLocks/>
          </p:cNvSpPr>
          <p:nvPr/>
        </p:nvSpPr>
        <p:spPr>
          <a:xfrm>
            <a:off x="1757278" y="4019918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Lucas 7:8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D50EAE2-E530-5A41-BB16-693F8321770A}"/>
              </a:ext>
            </a:extLst>
          </p:cNvPr>
          <p:cNvSpPr txBox="1">
            <a:spLocks/>
          </p:cNvSpPr>
          <p:nvPr/>
        </p:nvSpPr>
        <p:spPr>
          <a:xfrm>
            <a:off x="374860" y="4588101"/>
            <a:ext cx="6202428" cy="980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soldado</a:t>
            </a:r>
            <a:r>
              <a:rPr lang="en-US" sz="2400" dirty="0"/>
              <a:t> </a:t>
            </a:r>
            <a:r>
              <a:rPr lang="en-US" sz="2400" dirty="0" err="1"/>
              <a:t>comparo</a:t>
            </a:r>
            <a:r>
              <a:rPr lang="en-US" sz="2400" dirty="0"/>
              <a:t> la </a:t>
            </a:r>
            <a:r>
              <a:rPr lang="en-US" sz="2400" dirty="0" err="1"/>
              <a:t>autoridad</a:t>
            </a:r>
            <a:r>
              <a:rPr lang="en-US" sz="2400" dirty="0"/>
              <a:t> de Jesus con la </a:t>
            </a:r>
            <a:r>
              <a:rPr lang="en-US" sz="2400" dirty="0" err="1"/>
              <a:t>autoridad</a:t>
            </a:r>
            <a:r>
              <a:rPr lang="en-US" sz="2400" dirty="0"/>
              <a:t> de un </a:t>
            </a:r>
            <a:r>
              <a:rPr lang="en-US" sz="2400" dirty="0" err="1"/>
              <a:t>ejercito</a:t>
            </a:r>
            <a:r>
              <a:rPr lang="en-US" sz="2400" dirty="0"/>
              <a:t>. A mayor </a:t>
            </a:r>
            <a:r>
              <a:rPr lang="en-US" sz="2400" dirty="0" err="1"/>
              <a:t>obediencia</a:t>
            </a:r>
            <a:r>
              <a:rPr lang="en-US" sz="2400" dirty="0"/>
              <a:t> mayor </a:t>
            </a:r>
            <a:r>
              <a:rPr lang="en-US" sz="2400" dirty="0" err="1"/>
              <a:t>autoridad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44B1421-23FA-BA4C-8FA5-00674829741E}"/>
              </a:ext>
            </a:extLst>
          </p:cNvPr>
          <p:cNvSpPr txBox="1">
            <a:spLocks/>
          </p:cNvSpPr>
          <p:nvPr/>
        </p:nvSpPr>
        <p:spPr>
          <a:xfrm>
            <a:off x="1833252" y="5909772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Lucas 10:17</a:t>
            </a:r>
          </a:p>
        </p:txBody>
      </p:sp>
    </p:spTree>
    <p:extLst>
      <p:ext uri="{BB962C8B-B14F-4D97-AF65-F5344CB8AC3E}">
        <p14:creationId xmlns:p14="http://schemas.microsoft.com/office/powerpoint/2010/main" val="1197141468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B9756-485E-FF47-90A8-19830693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388FD-41C2-CA44-9587-A60C36C3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3" r="27758"/>
          <a:stretch/>
        </p:blipFill>
        <p:spPr>
          <a:xfrm>
            <a:off x="6848104" y="0"/>
            <a:ext cx="53438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F2366-EB0A-1D41-BC9B-4458FDCC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5313A-5309-C042-B263-9C8D63B799C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12B6A-8B10-DD4E-A2B5-E5ABAFF50AD9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F2FE57-C31B-0348-ABD4-28F8B798AD8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776E54-0C52-B348-89AD-BB60FBD48F2C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8FE3A7-7165-3F47-9F44-1A6F2FABBAEF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FBA86B-FF6C-154E-9C9C-65DEF4987E90}"/>
              </a:ext>
            </a:extLst>
          </p:cNvPr>
          <p:cNvSpPr txBox="1">
            <a:spLocks/>
          </p:cNvSpPr>
          <p:nvPr/>
        </p:nvSpPr>
        <p:spPr>
          <a:xfrm>
            <a:off x="804126" y="1042549"/>
            <a:ext cx="5343896" cy="493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err="1"/>
              <a:t>Porque</a:t>
            </a:r>
            <a:r>
              <a:rPr lang="en-US" sz="2600" b="1" dirty="0"/>
              <a:t> </a:t>
            </a:r>
            <a:r>
              <a:rPr lang="en-US" sz="2600" b="1" dirty="0" err="1"/>
              <a:t>nos</a:t>
            </a:r>
            <a:r>
              <a:rPr lang="en-US" sz="2600" b="1" dirty="0"/>
              <a:t> da </a:t>
            </a:r>
            <a:r>
              <a:rPr lang="en-US" sz="2600" b="1" dirty="0" err="1"/>
              <a:t>herencia</a:t>
            </a:r>
            <a:endParaRPr lang="en-US" sz="2600" b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7AF5AB4-1FBB-4349-8682-52F419CE2304}"/>
              </a:ext>
            </a:extLst>
          </p:cNvPr>
          <p:cNvSpPr txBox="1">
            <a:spLocks/>
          </p:cNvSpPr>
          <p:nvPr/>
        </p:nvSpPr>
        <p:spPr>
          <a:xfrm>
            <a:off x="1794155" y="2294429"/>
            <a:ext cx="3437593" cy="899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/>
              <a:t>Usted</a:t>
            </a:r>
            <a:r>
              <a:rPr lang="en-US" sz="2400" dirty="0"/>
              <a:t> </a:t>
            </a:r>
            <a:r>
              <a:rPr lang="en-US" sz="2400" dirty="0" err="1"/>
              <a:t>sirve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aquello</a:t>
            </a:r>
            <a:r>
              <a:rPr lang="en-US" sz="2400" dirty="0"/>
              <a:t> que </a:t>
            </a:r>
            <a:r>
              <a:rPr lang="en-US" sz="2400" dirty="0" err="1"/>
              <a:t>vendrá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futuro</a:t>
            </a:r>
            <a:r>
              <a:rPr lang="en-US" sz="2400" dirty="0"/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FCE92EE-8B80-9D42-B42D-3D9A8724A3A1}"/>
              </a:ext>
            </a:extLst>
          </p:cNvPr>
          <p:cNvSpPr txBox="1">
            <a:spLocks/>
          </p:cNvSpPr>
          <p:nvPr/>
        </p:nvSpPr>
        <p:spPr>
          <a:xfrm>
            <a:off x="1768312" y="3885296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/>
              <a:t>Números</a:t>
            </a:r>
            <a:r>
              <a:rPr lang="en-US" sz="2400" i="1" dirty="0"/>
              <a:t> 27:18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D50EAE2-E530-5A41-BB16-693F8321770A}"/>
              </a:ext>
            </a:extLst>
          </p:cNvPr>
          <p:cNvSpPr txBox="1">
            <a:spLocks/>
          </p:cNvSpPr>
          <p:nvPr/>
        </p:nvSpPr>
        <p:spPr>
          <a:xfrm>
            <a:off x="385895" y="4560846"/>
            <a:ext cx="6202428" cy="980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/>
              <a:t>Josue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servicio</a:t>
            </a:r>
            <a:r>
              <a:rPr lang="en-US" sz="2400" dirty="0"/>
              <a:t> a Moises </a:t>
            </a:r>
            <a:r>
              <a:rPr lang="en-US" sz="2400" dirty="0" err="1"/>
              <a:t>heredo</a:t>
            </a:r>
            <a:r>
              <a:rPr lang="en-US" sz="2400" dirty="0"/>
              <a:t> </a:t>
            </a:r>
            <a:r>
              <a:rPr lang="en-US" sz="2400" dirty="0" err="1"/>
              <a:t>llevar</a:t>
            </a:r>
            <a:r>
              <a:rPr lang="en-US" sz="2400" dirty="0"/>
              <a:t> a Israel a la </a:t>
            </a:r>
            <a:r>
              <a:rPr lang="en-US" sz="2400" dirty="0" err="1"/>
              <a:t>tierra</a:t>
            </a:r>
            <a:r>
              <a:rPr lang="en-US" sz="2400" dirty="0"/>
              <a:t> </a:t>
            </a:r>
            <a:r>
              <a:rPr lang="en-US" sz="2400" dirty="0" err="1"/>
              <a:t>prometida</a:t>
            </a:r>
            <a:r>
              <a:rPr lang="en-US" sz="2400" dirty="0"/>
              <a:t>.“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2931754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965E4-60A6-F94B-9AC2-F94B7CCD4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EE0DE5-A51E-D644-B90B-E5591CF81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53" r="17328"/>
          <a:stretch/>
        </p:blipFill>
        <p:spPr>
          <a:xfrm>
            <a:off x="0" y="0"/>
            <a:ext cx="66294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09DF63-9509-D94B-A40C-5CE4D818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513F4C-F0F4-AE4B-8387-24F590F58D62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28F3A2-8B66-A045-9C3D-B0E97E0C7956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ABACE9-EE52-E14C-BC31-80F733E2F405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8507F3-08C9-0146-B0B9-0BD6E0E05B7E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96F54A-328D-434B-91E9-F9DDDF2ACC89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EDF8D74-5271-D049-910E-0E4A033D5A22}"/>
              </a:ext>
            </a:extLst>
          </p:cNvPr>
          <p:cNvSpPr txBox="1"/>
          <p:nvPr/>
        </p:nvSpPr>
        <p:spPr>
          <a:xfrm>
            <a:off x="7184995" y="2560670"/>
            <a:ext cx="4298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¿</a:t>
            </a:r>
            <a:r>
              <a:rPr lang="en-US" sz="3600" b="1" dirty="0" err="1"/>
              <a:t>Cuál</a:t>
            </a:r>
            <a:r>
              <a:rPr lang="en-US" sz="3600" b="1" dirty="0"/>
              <a:t> </a:t>
            </a:r>
            <a:r>
              <a:rPr lang="en-US" sz="3600" b="1" dirty="0" err="1"/>
              <a:t>es</a:t>
            </a:r>
            <a:r>
              <a:rPr lang="en-US" sz="3600" b="1" dirty="0"/>
              <a:t> la </a:t>
            </a:r>
            <a:r>
              <a:rPr lang="en-US" sz="3600" b="1" dirty="0" err="1"/>
              <a:t>actitud</a:t>
            </a:r>
            <a:r>
              <a:rPr lang="en-US" sz="3600" b="1" dirty="0"/>
              <a:t> </a:t>
            </a:r>
            <a:r>
              <a:rPr lang="en-US" sz="3600" b="1" dirty="0" err="1"/>
              <a:t>correcta</a:t>
            </a:r>
            <a:r>
              <a:rPr lang="en-US" sz="3600" b="1" dirty="0"/>
              <a:t> para </a:t>
            </a:r>
            <a:r>
              <a:rPr lang="en-US" sz="3600" b="1" dirty="0" err="1"/>
              <a:t>servir</a:t>
            </a:r>
            <a:r>
              <a:rPr lang="en-US" sz="3600" b="1" dirty="0"/>
              <a:t> a Dios y a </a:t>
            </a:r>
            <a:r>
              <a:rPr lang="en-US" sz="3600" b="1" dirty="0" err="1"/>
              <a:t>su</a:t>
            </a:r>
            <a:r>
              <a:rPr lang="en-US" sz="3600" b="1" dirty="0"/>
              <a:t> pueblo?</a:t>
            </a:r>
          </a:p>
        </p:txBody>
      </p:sp>
    </p:spTree>
    <p:extLst>
      <p:ext uri="{BB962C8B-B14F-4D97-AF65-F5344CB8AC3E}">
        <p14:creationId xmlns:p14="http://schemas.microsoft.com/office/powerpoint/2010/main" val="383492720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965E4-60A6-F94B-9AC2-F94B7CCD4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EE0DE5-A51E-D644-B90B-E5591CF81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9" r="19175"/>
          <a:stretch/>
        </p:blipFill>
        <p:spPr>
          <a:xfrm>
            <a:off x="0" y="1"/>
            <a:ext cx="5894301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09DF63-9509-D94B-A40C-5CE4D818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513F4C-F0F4-AE4B-8387-24F590F58D62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28F3A2-8B66-A045-9C3D-B0E97E0C7956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ABACE9-EE52-E14C-BC31-80F733E2F405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8507F3-08C9-0146-B0B9-0BD6E0E05B7E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96F54A-328D-434B-91E9-F9DDDF2ACC89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2ADB5C-531F-7E4B-AD87-D830E6135C45}"/>
              </a:ext>
            </a:extLst>
          </p:cNvPr>
          <p:cNvSpPr txBox="1">
            <a:spLocks/>
          </p:cNvSpPr>
          <p:nvPr/>
        </p:nvSpPr>
        <p:spPr>
          <a:xfrm>
            <a:off x="6297701" y="1333877"/>
            <a:ext cx="5343896" cy="493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err="1"/>
              <a:t>Siempre</a:t>
            </a:r>
            <a:r>
              <a:rPr lang="en-US" sz="2600" b="1" dirty="0"/>
              <a:t> </a:t>
            </a:r>
            <a:r>
              <a:rPr lang="en-US" sz="2600" b="1" dirty="0" err="1"/>
              <a:t>listo</a:t>
            </a:r>
            <a:r>
              <a:rPr lang="en-US" sz="2600" b="1" dirty="0"/>
              <a:t> para </a:t>
            </a:r>
            <a:r>
              <a:rPr lang="en-US" sz="2600" b="1" dirty="0" err="1"/>
              <a:t>servir</a:t>
            </a:r>
            <a:r>
              <a:rPr lang="en-US" sz="2600" b="1" dirty="0"/>
              <a:t> con </a:t>
            </a:r>
            <a:r>
              <a:rPr lang="en-US" sz="2600" b="1" dirty="0" err="1"/>
              <a:t>gozo</a:t>
            </a:r>
            <a:endParaRPr lang="en-US" sz="26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AA3D605-2059-E14F-BC8F-37EF9A12615C}"/>
              </a:ext>
            </a:extLst>
          </p:cNvPr>
          <p:cNvSpPr txBox="1">
            <a:spLocks/>
          </p:cNvSpPr>
          <p:nvPr/>
        </p:nvSpPr>
        <p:spPr>
          <a:xfrm>
            <a:off x="7276718" y="2299777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/>
              <a:t>Deuteronomio</a:t>
            </a:r>
            <a:r>
              <a:rPr lang="en-US" sz="2400" i="1" dirty="0"/>
              <a:t> 28:47-48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DD538B-4487-7745-9A38-6F67B619788C}"/>
              </a:ext>
            </a:extLst>
          </p:cNvPr>
          <p:cNvSpPr txBox="1">
            <a:spLocks/>
          </p:cNvSpPr>
          <p:nvPr/>
        </p:nvSpPr>
        <p:spPr>
          <a:xfrm>
            <a:off x="5894301" y="2975327"/>
            <a:ext cx="6202428" cy="625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/>
              <a:t>Jesús </a:t>
            </a:r>
            <a:r>
              <a:rPr lang="en-US" sz="2400" dirty="0" err="1"/>
              <a:t>disfrutó</a:t>
            </a:r>
            <a:r>
              <a:rPr lang="en-US" sz="2400" dirty="0"/>
              <a:t> </a:t>
            </a:r>
            <a:r>
              <a:rPr lang="en-US" sz="2400" dirty="0" err="1"/>
              <a:t>servir</a:t>
            </a:r>
            <a:r>
              <a:rPr lang="en-US" sz="2400" dirty="0"/>
              <a:t> a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discipulos</a:t>
            </a:r>
            <a:r>
              <a:rPr lang="en-US" sz="2400" dirty="0"/>
              <a:t>.“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DF91849-E1A7-574A-A07E-C4277CE3374B}"/>
              </a:ext>
            </a:extLst>
          </p:cNvPr>
          <p:cNvSpPr txBox="1">
            <a:spLocks/>
          </p:cNvSpPr>
          <p:nvPr/>
        </p:nvSpPr>
        <p:spPr>
          <a:xfrm>
            <a:off x="5989572" y="3868294"/>
            <a:ext cx="6202428" cy="184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José </a:t>
            </a:r>
            <a:r>
              <a:rPr lang="en-US" sz="2400" dirty="0" err="1"/>
              <a:t>disfrutó</a:t>
            </a:r>
            <a:r>
              <a:rPr lang="en-US" sz="2400" dirty="0"/>
              <a:t> </a:t>
            </a:r>
            <a:r>
              <a:rPr lang="en-US" sz="2400" dirty="0" err="1"/>
              <a:t>sirviendo</a:t>
            </a:r>
            <a:r>
              <a:rPr lang="en-US" sz="2400" dirty="0"/>
              <a:t> al </a:t>
            </a:r>
            <a:r>
              <a:rPr lang="en-US" sz="2400" dirty="0" err="1"/>
              <a:t>Faraón</a:t>
            </a:r>
            <a:r>
              <a:rPr lang="en-US" sz="2400" dirty="0"/>
              <a:t>.</a:t>
            </a:r>
          </a:p>
          <a:p>
            <a:pPr marL="0" indent="0" algn="ctr">
              <a:buNone/>
            </a:pPr>
            <a:r>
              <a:rPr lang="en-US" sz="2400" dirty="0"/>
              <a:t>Rut </a:t>
            </a:r>
            <a:r>
              <a:rPr lang="en-US" sz="2400" dirty="0" err="1"/>
              <a:t>disfrutó</a:t>
            </a:r>
            <a:r>
              <a:rPr lang="en-US" sz="2400" dirty="0"/>
              <a:t> </a:t>
            </a:r>
            <a:r>
              <a:rPr lang="en-US" sz="2400" dirty="0" err="1"/>
              <a:t>sirviendo</a:t>
            </a:r>
            <a:r>
              <a:rPr lang="en-US" sz="2400" dirty="0"/>
              <a:t> a </a:t>
            </a:r>
            <a:r>
              <a:rPr lang="en-US" sz="2400" dirty="0" err="1"/>
              <a:t>Nohemí</a:t>
            </a:r>
            <a:r>
              <a:rPr lang="en-US" sz="2400" dirty="0"/>
              <a:t>.</a:t>
            </a:r>
          </a:p>
          <a:p>
            <a:pPr marL="0" indent="0" algn="ctr">
              <a:buNone/>
            </a:pPr>
            <a:r>
              <a:rPr lang="en-US" sz="2400" dirty="0"/>
              <a:t>Eliseo </a:t>
            </a:r>
            <a:r>
              <a:rPr lang="en-US" sz="2400" dirty="0" err="1"/>
              <a:t>disfrutó</a:t>
            </a:r>
            <a:r>
              <a:rPr lang="en-US" sz="2400" dirty="0"/>
              <a:t> </a:t>
            </a:r>
            <a:r>
              <a:rPr lang="en-US" sz="2400" dirty="0" err="1"/>
              <a:t>sirviendo</a:t>
            </a:r>
            <a:r>
              <a:rPr lang="en-US" sz="2400" dirty="0"/>
              <a:t> a Elias.</a:t>
            </a:r>
          </a:p>
          <a:p>
            <a:pPr marL="0" indent="0" algn="ctr">
              <a:buNone/>
            </a:pPr>
            <a:r>
              <a:rPr lang="en-US" sz="2400" dirty="0" err="1"/>
              <a:t>Timoteo</a:t>
            </a:r>
            <a:r>
              <a:rPr lang="en-US" sz="2400" dirty="0"/>
              <a:t> </a:t>
            </a:r>
            <a:r>
              <a:rPr lang="en-US" sz="2400" dirty="0" err="1"/>
              <a:t>disfrutó</a:t>
            </a:r>
            <a:r>
              <a:rPr lang="en-US" sz="2400" dirty="0"/>
              <a:t> </a:t>
            </a:r>
            <a:r>
              <a:rPr lang="en-US" sz="2400" dirty="0" err="1"/>
              <a:t>sirviendo</a:t>
            </a:r>
            <a:r>
              <a:rPr lang="en-US" sz="2400" dirty="0"/>
              <a:t> a Pablo.</a:t>
            </a:r>
          </a:p>
        </p:txBody>
      </p:sp>
    </p:spTree>
    <p:extLst>
      <p:ext uri="{BB962C8B-B14F-4D97-AF65-F5344CB8AC3E}">
        <p14:creationId xmlns:p14="http://schemas.microsoft.com/office/powerpoint/2010/main" val="4116515875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965E4-60A6-F94B-9AC2-F94B7CCD4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EE0DE5-A51E-D644-B90B-E5591CF81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9" r="19175"/>
          <a:stretch/>
        </p:blipFill>
        <p:spPr>
          <a:xfrm>
            <a:off x="0" y="1"/>
            <a:ext cx="5894301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09DF63-9509-D94B-A40C-5CE4D818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513F4C-F0F4-AE4B-8387-24F590F58D62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28F3A2-8B66-A045-9C3D-B0E97E0C7956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ABACE9-EE52-E14C-BC31-80F733E2F405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8507F3-08C9-0146-B0B9-0BD6E0E05B7E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96F54A-328D-434B-91E9-F9DDDF2ACC89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2ADB5C-531F-7E4B-AD87-D830E6135C45}"/>
              </a:ext>
            </a:extLst>
          </p:cNvPr>
          <p:cNvSpPr txBox="1">
            <a:spLocks/>
          </p:cNvSpPr>
          <p:nvPr/>
        </p:nvSpPr>
        <p:spPr>
          <a:xfrm>
            <a:off x="6297701" y="1633919"/>
            <a:ext cx="5343896" cy="493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err="1"/>
              <a:t>Servir</a:t>
            </a:r>
            <a:r>
              <a:rPr lang="en-US" sz="2600" b="1" dirty="0"/>
              <a:t> con </a:t>
            </a:r>
            <a:r>
              <a:rPr lang="en-US" sz="2600" b="1" dirty="0" err="1"/>
              <a:t>humildad</a:t>
            </a:r>
            <a:endParaRPr lang="en-US" sz="26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AA3D605-2059-E14F-BC8F-37EF9A12615C}"/>
              </a:ext>
            </a:extLst>
          </p:cNvPr>
          <p:cNvSpPr txBox="1">
            <a:spLocks/>
          </p:cNvSpPr>
          <p:nvPr/>
        </p:nvSpPr>
        <p:spPr>
          <a:xfrm>
            <a:off x="7282737" y="2628642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/>
              <a:t>hechos</a:t>
            </a:r>
            <a:r>
              <a:rPr lang="en-US" sz="2400" i="1" dirty="0"/>
              <a:t> 20:19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DD538B-4487-7745-9A38-6F67B619788C}"/>
              </a:ext>
            </a:extLst>
          </p:cNvPr>
          <p:cNvSpPr txBox="1">
            <a:spLocks/>
          </p:cNvSpPr>
          <p:nvPr/>
        </p:nvSpPr>
        <p:spPr>
          <a:xfrm>
            <a:off x="7008708" y="3429000"/>
            <a:ext cx="3973611" cy="903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/>
              <a:t>Dios </a:t>
            </a:r>
            <a:r>
              <a:rPr lang="en-US" sz="2400" dirty="0" err="1"/>
              <a:t>rechaza</a:t>
            </a:r>
            <a:r>
              <a:rPr lang="en-US" sz="2400" dirty="0"/>
              <a:t> el </a:t>
            </a:r>
            <a:r>
              <a:rPr lang="en-US" sz="2400" dirty="0" err="1"/>
              <a:t>orgullo</a:t>
            </a:r>
            <a:r>
              <a:rPr lang="en-US" sz="2400" dirty="0"/>
              <a:t> </a:t>
            </a:r>
            <a:r>
              <a:rPr lang="en-US" sz="2400" dirty="0" err="1"/>
              <a:t>pero</a:t>
            </a:r>
            <a:r>
              <a:rPr lang="en-US" sz="2400" dirty="0"/>
              <a:t> da </a:t>
            </a:r>
            <a:r>
              <a:rPr lang="en-US" sz="2400" dirty="0" err="1"/>
              <a:t>gracia</a:t>
            </a:r>
            <a:r>
              <a:rPr lang="en-US" sz="2400" dirty="0"/>
              <a:t> a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humildes</a:t>
            </a:r>
            <a:r>
              <a:rPr lang="en-US" sz="2400" dirty="0"/>
              <a:t>.“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DF91849-E1A7-574A-A07E-C4277CE3374B}"/>
              </a:ext>
            </a:extLst>
          </p:cNvPr>
          <p:cNvSpPr txBox="1">
            <a:spLocks/>
          </p:cNvSpPr>
          <p:nvPr/>
        </p:nvSpPr>
        <p:spPr>
          <a:xfrm>
            <a:off x="7404444" y="4709252"/>
            <a:ext cx="3440178" cy="1203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temenos que </a:t>
            </a:r>
            <a:r>
              <a:rPr lang="en-US" sz="2400" dirty="0" err="1"/>
              <a:t>servir</a:t>
            </a:r>
            <a:r>
              <a:rPr lang="en-US" sz="2400" dirty="0"/>
              <a:t> con </a:t>
            </a:r>
            <a:r>
              <a:rPr lang="en-US" sz="2400" dirty="0" err="1"/>
              <a:t>humildad</a:t>
            </a:r>
            <a:r>
              <a:rPr lang="en-US" sz="2400" dirty="0"/>
              <a:t> y </a:t>
            </a:r>
            <a:r>
              <a:rPr lang="en-US" sz="2400" dirty="0" err="1"/>
              <a:t>amar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Jesús lo </a:t>
            </a:r>
            <a:r>
              <a:rPr lang="en-US" sz="2400" dirty="0" err="1"/>
              <a:t>hizo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9733962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EE547-41AB-E14B-BAB6-734E78258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92026" y="-260936"/>
            <a:ext cx="10486799" cy="4987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87B0BE-A4F6-2D41-876F-B32AE32C7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24"/>
          <a:stretch/>
        </p:blipFill>
        <p:spPr>
          <a:xfrm flipH="1">
            <a:off x="-83935" y="-39522"/>
            <a:ext cx="6189389" cy="6937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763A4-20D6-C54D-A6AE-7BDBA37E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5C3A58-0AD1-5D40-86EC-C53B2700B4EF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D879D4-0539-5247-88B5-91B1328D9CC0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27FBEE-8CFC-7D4F-9DC9-38D425D0E97E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87040B-838C-C344-8FFD-D8A6C4B378A8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AFDDC9-2FAD-E44F-8673-B5CB1BAA4647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021522A-22C6-464B-BEA3-66AE5732D926}"/>
              </a:ext>
            </a:extLst>
          </p:cNvPr>
          <p:cNvSpPr/>
          <p:nvPr/>
        </p:nvSpPr>
        <p:spPr>
          <a:xfrm>
            <a:off x="6966519" y="946550"/>
            <a:ext cx="4047098" cy="94330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Lección</a:t>
            </a:r>
            <a:r>
              <a:rPr lang="en-US" sz="4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14D1B5-EB05-4D46-886C-980007693F2E}"/>
              </a:ext>
            </a:extLst>
          </p:cNvPr>
          <p:cNvSpPr txBox="1"/>
          <p:nvPr/>
        </p:nvSpPr>
        <p:spPr>
          <a:xfrm>
            <a:off x="6966519" y="3057719"/>
            <a:ext cx="4298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SERVICIO:</a:t>
            </a:r>
          </a:p>
          <a:p>
            <a:pPr algn="ctr"/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 CAMINO AL </a:t>
            </a:r>
          </a:p>
          <a:p>
            <a:pPr algn="ctr"/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LIDERAZGO</a:t>
            </a:r>
          </a:p>
        </p:txBody>
      </p:sp>
    </p:spTree>
    <p:extLst>
      <p:ext uri="{BB962C8B-B14F-4D97-AF65-F5344CB8AC3E}">
        <p14:creationId xmlns:p14="http://schemas.microsoft.com/office/powerpoint/2010/main" val="411848786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51031E-F907-DC40-8A37-536D90075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92026" y="-260936"/>
            <a:ext cx="10486799" cy="498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BDAD2-6831-4D43-9B39-E6B9575F8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33" r="23185"/>
          <a:stretch/>
        </p:blipFill>
        <p:spPr>
          <a:xfrm>
            <a:off x="6073826" y="0"/>
            <a:ext cx="611817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26F4D-3044-4045-A23B-B783C5CFC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633BEF-A94F-B246-AE3E-BE70BAF5F08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A55BFE-2F11-EF47-A7C3-A4933C407117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BECFF3-60F9-CE4B-B7D3-9B5BB81A97B0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52E6B4-86D3-C243-B2AD-0CA6E630DB54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C4F136-86D9-A849-A687-4C1ADC95E89F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0637F8AA-7935-1240-94A1-8A4EB149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31" y="588928"/>
            <a:ext cx="5330854" cy="2259799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Después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rendir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nuestras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vidas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a Jesús y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comenzar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una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relación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con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Él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hay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una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pregunta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que surge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todos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los</a:t>
            </a:r>
            <a:r>
              <a:rPr lang="en-US" sz="2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creyentes</a:t>
            </a:r>
            <a:endParaRPr lang="en-US" sz="2800" dirty="0"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8DB9F9D-6C83-184C-ADE6-CB5891D5A3F6}"/>
              </a:ext>
            </a:extLst>
          </p:cNvPr>
          <p:cNvSpPr txBox="1">
            <a:spLocks/>
          </p:cNvSpPr>
          <p:nvPr/>
        </p:nvSpPr>
        <p:spPr>
          <a:xfrm>
            <a:off x="243462" y="3019207"/>
            <a:ext cx="5725057" cy="506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ea typeface="Helvetica Neue Light" panose="02000403000000020004" pitchFamily="2" charset="0"/>
              </a:rPr>
              <a:t>¿</a:t>
            </a:r>
            <a:r>
              <a:rPr lang="en-US" sz="2400" dirty="0" err="1">
                <a:ea typeface="Helvetica Neue Light" panose="02000403000000020004" pitchFamily="2" charset="0"/>
              </a:rPr>
              <a:t>Qué</a:t>
            </a:r>
            <a:r>
              <a:rPr lang="en-US" sz="2400" dirty="0">
                <a:ea typeface="Helvetica Neue Light" panose="02000403000000020004" pitchFamily="2" charset="0"/>
              </a:rPr>
              <a:t> </a:t>
            </a:r>
            <a:r>
              <a:rPr lang="en-US" sz="2400" dirty="0" err="1">
                <a:ea typeface="Helvetica Neue Light" panose="02000403000000020004" pitchFamily="2" charset="0"/>
              </a:rPr>
              <a:t>espera</a:t>
            </a:r>
            <a:r>
              <a:rPr lang="en-US" sz="2400" dirty="0">
                <a:ea typeface="Helvetica Neue Light" panose="02000403000000020004" pitchFamily="2" charset="0"/>
              </a:rPr>
              <a:t> Dios de mi?</a:t>
            </a:r>
            <a:endParaRPr lang="en-US" sz="2200" dirty="0"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DD98D60-C952-F248-9E5D-D6B3F51AB0AF}"/>
              </a:ext>
            </a:extLst>
          </p:cNvPr>
          <p:cNvSpPr txBox="1">
            <a:spLocks/>
          </p:cNvSpPr>
          <p:nvPr/>
        </p:nvSpPr>
        <p:spPr>
          <a:xfrm>
            <a:off x="736597" y="3742563"/>
            <a:ext cx="4738785" cy="7346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ea typeface="Helvetica Neue Light" panose="02000403000000020004" pitchFamily="2" charset="0"/>
              </a:rPr>
              <a:t>¿</a:t>
            </a:r>
            <a:r>
              <a:rPr lang="en-US" sz="2400" dirty="0" err="1">
                <a:ea typeface="Helvetica Neue Light" panose="02000403000000020004" pitchFamily="2" charset="0"/>
              </a:rPr>
              <a:t>Qué</a:t>
            </a:r>
            <a:r>
              <a:rPr lang="en-US" sz="2400" dirty="0">
                <a:ea typeface="Helvetica Neue Light" panose="02000403000000020004" pitchFamily="2" charset="0"/>
              </a:rPr>
              <a:t> </a:t>
            </a:r>
            <a:r>
              <a:rPr lang="en-US" sz="2400" dirty="0" err="1">
                <a:ea typeface="Helvetica Neue Light" panose="02000403000000020004" pitchFamily="2" charset="0"/>
              </a:rPr>
              <a:t>debo</a:t>
            </a:r>
            <a:r>
              <a:rPr lang="en-US" sz="2400" dirty="0">
                <a:ea typeface="Helvetica Neue Light" panose="02000403000000020004" pitchFamily="2" charset="0"/>
              </a:rPr>
              <a:t> </a:t>
            </a:r>
            <a:r>
              <a:rPr lang="en-US" sz="2400" dirty="0" err="1">
                <a:ea typeface="Helvetica Neue Light" panose="02000403000000020004" pitchFamily="2" charset="0"/>
              </a:rPr>
              <a:t>hacer</a:t>
            </a:r>
            <a:r>
              <a:rPr lang="en-US" sz="2400" dirty="0">
                <a:ea typeface="Helvetica Neue Light" panose="02000403000000020004" pitchFamily="2" charset="0"/>
              </a:rPr>
              <a:t> </a:t>
            </a:r>
            <a:r>
              <a:rPr lang="en-US" sz="2400" dirty="0" err="1">
                <a:ea typeface="Helvetica Neue Light" panose="02000403000000020004" pitchFamily="2" charset="0"/>
              </a:rPr>
              <a:t>después</a:t>
            </a:r>
            <a:r>
              <a:rPr lang="en-US" sz="2400" dirty="0">
                <a:ea typeface="Helvetica Neue Light" panose="02000403000000020004" pitchFamily="2" charset="0"/>
              </a:rPr>
              <a:t> que Dios me ha </a:t>
            </a:r>
            <a:r>
              <a:rPr lang="en-US" sz="2400" dirty="0" err="1">
                <a:ea typeface="Helvetica Neue Light" panose="02000403000000020004" pitchFamily="2" charset="0"/>
              </a:rPr>
              <a:t>salvado</a:t>
            </a:r>
            <a:r>
              <a:rPr lang="en-US" sz="2400" dirty="0">
                <a:ea typeface="Helvetica Neue Light" panose="02000403000000020004" pitchFamily="2" charset="0"/>
              </a:rPr>
              <a:t> y </a:t>
            </a:r>
            <a:r>
              <a:rPr lang="en-US" sz="2400" dirty="0" err="1">
                <a:ea typeface="Helvetica Neue Light" panose="02000403000000020004" pitchFamily="2" charset="0"/>
              </a:rPr>
              <a:t>liberado</a:t>
            </a:r>
            <a:r>
              <a:rPr lang="en-US" sz="2400" dirty="0">
                <a:ea typeface="Helvetica Neue Light" panose="02000403000000020004" pitchFamily="2" charset="0"/>
              </a:rPr>
              <a:t>?</a:t>
            </a:r>
          </a:p>
          <a:p>
            <a:pPr marL="0" indent="0" algn="ctr">
              <a:buNone/>
            </a:pPr>
            <a:endParaRPr lang="en-US" sz="2400" dirty="0"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AEABBA9-D4DF-E94D-931D-CED7E8ED714E}"/>
              </a:ext>
            </a:extLst>
          </p:cNvPr>
          <p:cNvSpPr txBox="1">
            <a:spLocks/>
          </p:cNvSpPr>
          <p:nvPr/>
        </p:nvSpPr>
        <p:spPr>
          <a:xfrm>
            <a:off x="2098746" y="6046971"/>
            <a:ext cx="1947224" cy="452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>
                <a:ea typeface="Helvetica Neue Light" panose="02000403000000020004" pitchFamily="2" charset="0"/>
              </a:rPr>
              <a:t>Éxodo</a:t>
            </a:r>
            <a:r>
              <a:rPr lang="en-US" sz="2000" dirty="0">
                <a:ea typeface="Helvetica Neue Light" panose="02000403000000020004" pitchFamily="2" charset="0"/>
              </a:rPr>
              <a:t> 10:3</a:t>
            </a:r>
            <a:endParaRPr lang="en-US" sz="2000" dirty="0"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4C7B8C4-56BC-1741-8D06-A8FB94EC8FF0}"/>
              </a:ext>
            </a:extLst>
          </p:cNvPr>
          <p:cNvSpPr txBox="1">
            <a:spLocks/>
          </p:cNvSpPr>
          <p:nvPr/>
        </p:nvSpPr>
        <p:spPr>
          <a:xfrm>
            <a:off x="195260" y="4917221"/>
            <a:ext cx="5754196" cy="1142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Entonces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vinieron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Moises y Aaron a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Faraon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y le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dijeron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Jehova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el Dios de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los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hebreos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ha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dicho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asi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¿hasta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cuando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no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querras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huymillarte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delante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de mi? Deja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ir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 a  mi pueblo, para que me </a:t>
            </a:r>
            <a:r>
              <a:rPr lang="en-US" sz="18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sirva</a:t>
            </a:r>
            <a:r>
              <a:rPr lang="en-US" sz="1800" i="1" dirty="0">
                <a:ea typeface="Helvetica Neue" panose="02000503000000020004" pitchFamily="2" charset="0"/>
                <a:cs typeface="Helvetica Neue" panose="02000503000000020004" pitchFamily="2" charset="0"/>
              </a:rPr>
              <a:t>”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3406393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7570AD-18E7-BB46-93BB-EB145E946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92026" y="-260936"/>
            <a:ext cx="10486799" cy="4987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4A2D3-9209-E54A-BD7C-7648FB5C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11F4F63-058A-CE4B-9E0F-0D8F271C568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3C851D-03FA-CE42-B22C-37CB98F288AD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02EC21-47D9-7F40-8510-B7E38338749E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6C2E69-98C0-F146-9D83-C49D0A77E21D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70182E-476F-124B-8788-1E2AEB4052F7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D590BC-A317-034B-84FF-CC53A333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050" y="2192335"/>
            <a:ext cx="4517571" cy="219994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DOS RAZONES PRINCIPALES POR LAS QUE SERVIMOS A DIOS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2857C-B9AD-A04F-929E-5DA1D5C6C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07" r="8989"/>
          <a:stretch/>
        </p:blipFill>
        <p:spPr>
          <a:xfrm>
            <a:off x="-177425" y="-23302"/>
            <a:ext cx="6258296" cy="69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5661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7570AD-18E7-BB46-93BB-EB145E946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40911" y="-237185"/>
            <a:ext cx="10486799" cy="4987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4A2D3-9209-E54A-BD7C-7648FB5C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11F4F63-058A-CE4B-9E0F-0D8F271C568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3C851D-03FA-CE42-B22C-37CB98F288AD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02EC21-47D9-7F40-8510-B7E38338749E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6C2E69-98C0-F146-9D83-C49D0A77E21D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70182E-476F-124B-8788-1E2AEB4052F7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AF2857C-B9AD-A04F-929E-5DA1D5C6C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07" r="8989"/>
          <a:stretch/>
        </p:blipFill>
        <p:spPr>
          <a:xfrm>
            <a:off x="-177425" y="-23302"/>
            <a:ext cx="6258296" cy="690460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97B95A9-F257-B34F-94FB-B7F2DD6D8F39}"/>
              </a:ext>
            </a:extLst>
          </p:cNvPr>
          <p:cNvSpPr txBox="1">
            <a:spLocks/>
          </p:cNvSpPr>
          <p:nvPr/>
        </p:nvSpPr>
        <p:spPr>
          <a:xfrm>
            <a:off x="6781448" y="1305383"/>
            <a:ext cx="4707819" cy="101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Por </a:t>
            </a:r>
            <a:r>
              <a:rPr lang="en-US" sz="3200" b="1" dirty="0" err="1"/>
              <a:t>gratitud</a:t>
            </a:r>
            <a:r>
              <a:rPr lang="en-US" sz="3200" b="1" dirty="0"/>
              <a:t> y </a:t>
            </a:r>
            <a:r>
              <a:rPr lang="en-US" sz="3400" b="1" dirty="0" err="1"/>
              <a:t>agradecimiento</a:t>
            </a:r>
            <a:endParaRPr lang="en-US" sz="3400" b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8F74055-FBFF-964A-977E-927B05EA088D}"/>
              </a:ext>
            </a:extLst>
          </p:cNvPr>
          <p:cNvSpPr txBox="1">
            <a:spLocks/>
          </p:cNvSpPr>
          <p:nvPr/>
        </p:nvSpPr>
        <p:spPr>
          <a:xfrm>
            <a:off x="6568161" y="3085266"/>
            <a:ext cx="5199099" cy="89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nacido</a:t>
            </a:r>
            <a:r>
              <a:rPr lang="en-US" sz="2400" dirty="0"/>
              <a:t> de nuevo </a:t>
            </a:r>
            <a:r>
              <a:rPr lang="en-US" sz="2400" dirty="0" err="1"/>
              <a:t>experimenta</a:t>
            </a:r>
            <a:r>
              <a:rPr lang="en-US" sz="2400" dirty="0"/>
              <a:t> lo nuevo que Dios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día</a:t>
            </a:r>
            <a:r>
              <a:rPr lang="en-US" sz="2400" dirty="0"/>
              <a:t>.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5A4A44B-0EB0-5048-BAE8-D00566D9B79D}"/>
              </a:ext>
            </a:extLst>
          </p:cNvPr>
          <p:cNvSpPr txBox="1">
            <a:spLocks/>
          </p:cNvSpPr>
          <p:nvPr/>
        </p:nvSpPr>
        <p:spPr>
          <a:xfrm>
            <a:off x="6568161" y="4687189"/>
            <a:ext cx="5199099" cy="89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La </a:t>
            </a:r>
            <a:r>
              <a:rPr lang="en-US" sz="2400" dirty="0" err="1"/>
              <a:t>medida</a:t>
            </a:r>
            <a:r>
              <a:rPr lang="en-US" sz="2400" dirty="0"/>
              <a:t> de </a:t>
            </a:r>
            <a:r>
              <a:rPr lang="en-US" sz="2400" dirty="0" err="1"/>
              <a:t>gratitud</a:t>
            </a:r>
            <a:r>
              <a:rPr lang="en-US" sz="2400" dirty="0"/>
              <a:t> </a:t>
            </a:r>
            <a:r>
              <a:rPr lang="en-US" sz="2400" dirty="0" err="1"/>
              <a:t>determinará</a:t>
            </a:r>
            <a:r>
              <a:rPr lang="en-US" sz="2400" dirty="0"/>
              <a:t> el </a:t>
            </a:r>
            <a:r>
              <a:rPr lang="en-US" sz="2400" dirty="0" err="1"/>
              <a:t>nivel</a:t>
            </a:r>
            <a:r>
              <a:rPr lang="en-US" sz="2400" dirty="0"/>
              <a:t> de </a:t>
            </a:r>
            <a:r>
              <a:rPr lang="en-US" sz="2400" dirty="0" err="1"/>
              <a:t>servicio</a:t>
            </a:r>
            <a:r>
              <a:rPr lang="en-US" sz="2400" dirty="0"/>
              <a:t>.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24231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7570AD-18E7-BB46-93BB-EB145E946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40911" y="-237185"/>
            <a:ext cx="10486799" cy="4987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4A2D3-9209-E54A-BD7C-7648FB5C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11F4F63-058A-CE4B-9E0F-0D8F271C568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3C851D-03FA-CE42-B22C-37CB98F288AD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02EC21-47D9-7F40-8510-B7E38338749E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6C2E69-98C0-F146-9D83-C49D0A77E21D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70182E-476F-124B-8788-1E2AEB4052F7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AF2857C-B9AD-A04F-929E-5DA1D5C6C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07" r="8989"/>
          <a:stretch/>
        </p:blipFill>
        <p:spPr>
          <a:xfrm>
            <a:off x="-177425" y="-23302"/>
            <a:ext cx="6258296" cy="690460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97B95A9-F257-B34F-94FB-B7F2DD6D8F39}"/>
              </a:ext>
            </a:extLst>
          </p:cNvPr>
          <p:cNvSpPr txBox="1">
            <a:spLocks/>
          </p:cNvSpPr>
          <p:nvPr/>
        </p:nvSpPr>
        <p:spPr>
          <a:xfrm>
            <a:off x="7027089" y="1069014"/>
            <a:ext cx="4216538" cy="77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 </a:t>
            </a:r>
            <a:r>
              <a:rPr lang="en-US" sz="36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amor</a:t>
            </a:r>
            <a:endParaRPr lang="en-US" sz="36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394E250-13B3-C94D-AD36-020A0967E99A}"/>
              </a:ext>
            </a:extLst>
          </p:cNvPr>
          <p:cNvSpPr txBox="1">
            <a:spLocks/>
          </p:cNvSpPr>
          <p:nvPr/>
        </p:nvSpPr>
        <p:spPr>
          <a:xfrm>
            <a:off x="6631578" y="2432472"/>
            <a:ext cx="5199100" cy="442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“Dios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reconoce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el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amor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que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damos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8F74055-FBFF-964A-977E-927B05EA088D}"/>
              </a:ext>
            </a:extLst>
          </p:cNvPr>
          <p:cNvSpPr txBox="1">
            <a:spLocks/>
          </p:cNvSpPr>
          <p:nvPr/>
        </p:nvSpPr>
        <p:spPr>
          <a:xfrm>
            <a:off x="6631578" y="3512228"/>
            <a:ext cx="5199099" cy="1206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cuando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servimos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por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amor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nada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nos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detiene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porque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estamos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enfocados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Dios.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5A28A4-4DCB-4D46-9DB2-B70114BF78F8}"/>
              </a:ext>
            </a:extLst>
          </p:cNvPr>
          <p:cNvSpPr txBox="1">
            <a:spLocks/>
          </p:cNvSpPr>
          <p:nvPr/>
        </p:nvSpPr>
        <p:spPr>
          <a:xfrm>
            <a:off x="7027089" y="2035290"/>
            <a:ext cx="4408079" cy="442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>
                <a:ea typeface="Helvetica Neue Light" panose="02000403000000020004" pitchFamily="2" charset="0"/>
                <a:cs typeface="Helvetica Neue" panose="02000503000000020004" pitchFamily="2" charset="0"/>
              </a:rPr>
              <a:t>Hebreos</a:t>
            </a:r>
            <a:r>
              <a:rPr lang="en-US" sz="2400" i="1" dirty="0">
                <a:ea typeface="Helvetica Neue Light" panose="02000403000000020004" pitchFamily="2" charset="0"/>
                <a:cs typeface="Helvetica Neue" panose="02000503000000020004" pitchFamily="2" charset="0"/>
              </a:rPr>
              <a:t> 6:10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7300B98-60CC-C444-8CD1-FCA49D7C920C}"/>
              </a:ext>
            </a:extLst>
          </p:cNvPr>
          <p:cNvSpPr txBox="1">
            <a:spLocks/>
          </p:cNvSpPr>
          <p:nvPr/>
        </p:nvSpPr>
        <p:spPr>
          <a:xfrm>
            <a:off x="6896460" y="4944744"/>
            <a:ext cx="4408079" cy="442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>
                <a:ea typeface="Helvetica Neue Light" panose="02000403000000020004" pitchFamily="2" charset="0"/>
                <a:cs typeface="Helvetica Neue" panose="02000503000000020004" pitchFamily="2" charset="0"/>
              </a:rPr>
              <a:t>Hebreos</a:t>
            </a:r>
            <a:r>
              <a:rPr lang="en-US" sz="2400" i="1" dirty="0">
                <a:ea typeface="Helvetica Neue Light" panose="02000403000000020004" pitchFamily="2" charset="0"/>
                <a:cs typeface="Helvetica Neue" panose="02000503000000020004" pitchFamily="2" charset="0"/>
              </a:rPr>
              <a:t> 6:10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058A91-EBBF-104C-864E-356E8315C1FC}"/>
              </a:ext>
            </a:extLst>
          </p:cNvPr>
          <p:cNvSpPr txBox="1">
            <a:spLocks/>
          </p:cNvSpPr>
          <p:nvPr/>
        </p:nvSpPr>
        <p:spPr>
          <a:xfrm>
            <a:off x="6535808" y="5394346"/>
            <a:ext cx="5199100" cy="89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“el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amor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transformado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por</a:t>
            </a:r>
            <a:endParaRPr lang="en-US" sz="24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el </a:t>
            </a:r>
            <a:r>
              <a:rPr lang="en-US" sz="24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poder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 de Dios ”</a:t>
            </a:r>
          </a:p>
        </p:txBody>
      </p:sp>
    </p:spTree>
    <p:extLst>
      <p:ext uri="{BB962C8B-B14F-4D97-AF65-F5344CB8AC3E}">
        <p14:creationId xmlns:p14="http://schemas.microsoft.com/office/powerpoint/2010/main" val="4172120533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B9756-485E-FF47-90A8-19830693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388FD-41C2-CA44-9587-A60C36C3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3" r="27758"/>
          <a:stretch/>
        </p:blipFill>
        <p:spPr>
          <a:xfrm>
            <a:off x="6848104" y="0"/>
            <a:ext cx="53438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F2366-EB0A-1D41-BC9B-4458FDCC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5313A-5309-C042-B263-9C8D63B799C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12B6A-8B10-DD4E-A2B5-E5ABAFF50AD9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F2FE57-C31B-0348-ABD4-28F8B798AD8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776E54-0C52-B348-89AD-BB60FBD48F2C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8FE3A7-7165-3F47-9F44-1A6F2FABBAEF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DE31CE-431E-2B4F-8973-68CEBD58A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99" y="668548"/>
            <a:ext cx="5659948" cy="8224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¿Por </a:t>
            </a:r>
            <a:r>
              <a:rPr lang="en-US" sz="36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qué</a:t>
            </a:r>
            <a:r>
              <a:rPr lang="en-US" sz="36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6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servimos</a:t>
            </a:r>
            <a:r>
              <a:rPr lang="en-US" sz="36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a Dios?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612391-52A3-E24E-A040-2274B5AD03DC}"/>
              </a:ext>
            </a:extLst>
          </p:cNvPr>
          <p:cNvSpPr txBox="1">
            <a:spLocks/>
          </p:cNvSpPr>
          <p:nvPr/>
        </p:nvSpPr>
        <p:spPr>
          <a:xfrm>
            <a:off x="1357313" y="1779168"/>
            <a:ext cx="4314825" cy="623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err="1"/>
              <a:t>Porque</a:t>
            </a:r>
            <a:r>
              <a:rPr lang="en-US" sz="2600" b="1" dirty="0"/>
              <a:t> </a:t>
            </a:r>
            <a:r>
              <a:rPr lang="en-US" sz="2600" b="1" dirty="0" err="1"/>
              <a:t>es</a:t>
            </a:r>
            <a:r>
              <a:rPr lang="en-US" sz="2600" b="1" dirty="0"/>
              <a:t> un </a:t>
            </a:r>
            <a:r>
              <a:rPr lang="en-US" sz="2600" b="1" dirty="0" err="1"/>
              <a:t>mandato</a:t>
            </a:r>
            <a:endParaRPr lang="en-US" sz="26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5DA947-3E2F-EF44-BAC8-6DFF601B5C12}"/>
              </a:ext>
            </a:extLst>
          </p:cNvPr>
          <p:cNvSpPr txBox="1">
            <a:spLocks/>
          </p:cNvSpPr>
          <p:nvPr/>
        </p:nvSpPr>
        <p:spPr>
          <a:xfrm>
            <a:off x="1729977" y="2620028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/>
              <a:t>Deuteronomio</a:t>
            </a:r>
            <a:r>
              <a:rPr lang="en-US" sz="2400" i="1" dirty="0"/>
              <a:t> 13:3-4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E171C0-AC7B-A149-A6FD-F11822B99443}"/>
              </a:ext>
            </a:extLst>
          </p:cNvPr>
          <p:cNvSpPr txBox="1">
            <a:spLocks/>
          </p:cNvSpPr>
          <p:nvPr/>
        </p:nvSpPr>
        <p:spPr>
          <a:xfrm>
            <a:off x="534392" y="3093767"/>
            <a:ext cx="6050476" cy="900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 err="1"/>
              <a:t>Es</a:t>
            </a:r>
            <a:r>
              <a:rPr lang="en-US" sz="2400" dirty="0"/>
              <a:t> un </a:t>
            </a:r>
            <a:r>
              <a:rPr lang="en-US" sz="2400" dirty="0" err="1"/>
              <a:t>mandato</a:t>
            </a:r>
            <a:r>
              <a:rPr lang="en-US" sz="2400" dirty="0"/>
              <a:t>,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orden</a:t>
            </a:r>
            <a:r>
              <a:rPr lang="en-US" sz="2400" dirty="0"/>
              <a:t> que require </a:t>
            </a:r>
            <a:r>
              <a:rPr lang="en-US" sz="2400" dirty="0" err="1"/>
              <a:t>obediencia</a:t>
            </a:r>
            <a:r>
              <a:rPr lang="en-US" sz="2400" dirty="0"/>
              <a:t>, </a:t>
            </a:r>
            <a:r>
              <a:rPr lang="en-US" sz="2400" dirty="0" err="1"/>
              <a:t>tiempo</a:t>
            </a:r>
            <a:r>
              <a:rPr lang="en-US" sz="2400" dirty="0"/>
              <a:t>, </a:t>
            </a:r>
            <a:r>
              <a:rPr lang="en-US" sz="2400" dirty="0" err="1"/>
              <a:t>sacrificio</a:t>
            </a:r>
            <a:r>
              <a:rPr lang="en-US" sz="2400" dirty="0"/>
              <a:t> y </a:t>
            </a:r>
            <a:r>
              <a:rPr lang="en-US" sz="2400" dirty="0" err="1"/>
              <a:t>perseverancia</a:t>
            </a:r>
            <a:r>
              <a:rPr lang="en-US" sz="2400" dirty="0"/>
              <a:t>.</a:t>
            </a:r>
            <a:r>
              <a:rPr lang="en-US" sz="2400" i="1" dirty="0"/>
              <a:t>”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FBA86B-FF6C-154E-9C9C-65DEF4987E90}"/>
              </a:ext>
            </a:extLst>
          </p:cNvPr>
          <p:cNvSpPr txBox="1">
            <a:spLocks/>
          </p:cNvSpPr>
          <p:nvPr/>
        </p:nvSpPr>
        <p:spPr>
          <a:xfrm>
            <a:off x="776825" y="4282819"/>
            <a:ext cx="5343896" cy="423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Por </a:t>
            </a:r>
            <a:r>
              <a:rPr lang="en-US" sz="2600" b="1" dirty="0" err="1"/>
              <a:t>sus</a:t>
            </a:r>
            <a:r>
              <a:rPr lang="en-US" sz="2600" b="1" dirty="0"/>
              <a:t> </a:t>
            </a:r>
            <a:r>
              <a:rPr lang="en-US" sz="2600" b="1" dirty="0" err="1"/>
              <a:t>bendiciones</a:t>
            </a:r>
            <a:r>
              <a:rPr lang="en-US" sz="2600" b="1" dirty="0"/>
              <a:t> y </a:t>
            </a:r>
            <a:r>
              <a:rPr lang="en-US" sz="2600" b="1" dirty="0" err="1"/>
              <a:t>recompensas</a:t>
            </a:r>
            <a:endParaRPr lang="en-US" sz="2600" b="1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988FB9C-C15F-474B-B3BA-2DA3043616F1}"/>
              </a:ext>
            </a:extLst>
          </p:cNvPr>
          <p:cNvSpPr txBox="1">
            <a:spLocks/>
          </p:cNvSpPr>
          <p:nvPr/>
        </p:nvSpPr>
        <p:spPr>
          <a:xfrm>
            <a:off x="1729977" y="4876340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/>
              <a:t>Deuteronomio</a:t>
            </a:r>
            <a:r>
              <a:rPr lang="en-US" sz="2400" i="1" dirty="0"/>
              <a:t> 11:13-15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BBAAF9-DA19-CD42-99F6-1FCDD8D9790E}"/>
              </a:ext>
            </a:extLst>
          </p:cNvPr>
          <p:cNvSpPr txBox="1">
            <a:spLocks/>
          </p:cNvSpPr>
          <p:nvPr/>
        </p:nvSpPr>
        <p:spPr>
          <a:xfrm>
            <a:off x="423535" y="5363719"/>
            <a:ext cx="6050476" cy="900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/>
              <a:t>Jesus </a:t>
            </a:r>
            <a:r>
              <a:rPr lang="en-US" sz="2400" dirty="0" err="1"/>
              <a:t>mismo</a:t>
            </a:r>
            <a:r>
              <a:rPr lang="en-US" sz="2400" dirty="0"/>
              <a:t> </a:t>
            </a:r>
            <a:r>
              <a:rPr lang="en-US" sz="2400" dirty="0" err="1"/>
              <a:t>dijo</a:t>
            </a:r>
            <a:r>
              <a:rPr lang="en-US" sz="2400" dirty="0"/>
              <a:t> se </a:t>
            </a:r>
            <a:r>
              <a:rPr lang="en-US" sz="2400" dirty="0" err="1"/>
              <a:t>fiel</a:t>
            </a:r>
            <a:r>
              <a:rPr lang="en-US" sz="2400" dirty="0"/>
              <a:t> hasta la </a:t>
            </a:r>
            <a:r>
              <a:rPr lang="en-US" sz="2400" dirty="0" err="1"/>
              <a:t>muerte</a:t>
            </a:r>
            <a:r>
              <a:rPr lang="en-US" sz="2400" dirty="0"/>
              <a:t> y </a:t>
            </a:r>
            <a:r>
              <a:rPr lang="en-US" sz="2400" dirty="0" err="1"/>
              <a:t>yo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dare la corona de la </a:t>
            </a:r>
            <a:r>
              <a:rPr lang="en-US" sz="2400" dirty="0" err="1"/>
              <a:t>vida</a:t>
            </a:r>
            <a:r>
              <a:rPr lang="en-US" sz="2400" dirty="0"/>
              <a:t>.</a:t>
            </a:r>
            <a:r>
              <a:rPr lang="en-US" sz="2400" i="1" dirty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981706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B9756-485E-FF47-90A8-19830693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388FD-41C2-CA44-9587-A60C36C3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3" r="27758"/>
          <a:stretch/>
        </p:blipFill>
        <p:spPr>
          <a:xfrm>
            <a:off x="6848104" y="0"/>
            <a:ext cx="53438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F2366-EB0A-1D41-BC9B-4458FDCC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5313A-5309-C042-B263-9C8D63B799C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12B6A-8B10-DD4E-A2B5-E5ABAFF50AD9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F2FE57-C31B-0348-ABD4-28F8B798AD8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776E54-0C52-B348-89AD-BB60FBD48F2C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8FE3A7-7165-3F47-9F44-1A6F2FABBAEF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612391-52A3-E24E-A040-2274B5AD03DC}"/>
              </a:ext>
            </a:extLst>
          </p:cNvPr>
          <p:cNvSpPr txBox="1">
            <a:spLocks/>
          </p:cNvSpPr>
          <p:nvPr/>
        </p:nvSpPr>
        <p:spPr>
          <a:xfrm>
            <a:off x="1171575" y="2014538"/>
            <a:ext cx="4826084" cy="652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err="1"/>
              <a:t>Porque</a:t>
            </a:r>
            <a:r>
              <a:rPr lang="en-US" sz="2600" b="1" dirty="0"/>
              <a:t> </a:t>
            </a:r>
            <a:r>
              <a:rPr lang="en-US" sz="2600" b="1" dirty="0" err="1"/>
              <a:t>es</a:t>
            </a:r>
            <a:r>
              <a:rPr lang="en-US" sz="2600" b="1" dirty="0"/>
              <a:t> un </a:t>
            </a:r>
            <a:r>
              <a:rPr lang="en-US" sz="2600" b="1" dirty="0" err="1"/>
              <a:t>mandato</a:t>
            </a:r>
            <a:endParaRPr lang="en-US" sz="26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5DA947-3E2F-EF44-BAC8-6DFF601B5C12}"/>
              </a:ext>
            </a:extLst>
          </p:cNvPr>
          <p:cNvSpPr txBox="1">
            <a:spLocks/>
          </p:cNvSpPr>
          <p:nvPr/>
        </p:nvSpPr>
        <p:spPr>
          <a:xfrm>
            <a:off x="1833252" y="2869627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/>
              <a:t>Deuteronomio</a:t>
            </a:r>
            <a:r>
              <a:rPr lang="en-US" sz="2400" dirty="0"/>
              <a:t> 11:16-17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E171C0-AC7B-A149-A6FD-F11822B99443}"/>
              </a:ext>
            </a:extLst>
          </p:cNvPr>
          <p:cNvSpPr txBox="1">
            <a:spLocks/>
          </p:cNvSpPr>
          <p:nvPr/>
        </p:nvSpPr>
        <p:spPr>
          <a:xfrm>
            <a:off x="547998" y="3503255"/>
            <a:ext cx="6050476" cy="900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/>
              <a:t>Salmo 1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alienta</a:t>
            </a:r>
            <a:r>
              <a:rPr lang="en-US" sz="2400" dirty="0"/>
              <a:t> a no </a:t>
            </a:r>
            <a:r>
              <a:rPr lang="en-US" sz="2400" dirty="0" err="1"/>
              <a:t>caer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fracaso</a:t>
            </a:r>
            <a:r>
              <a:rPr lang="en-US" sz="2400" dirty="0"/>
              <a:t> y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vida</a:t>
            </a:r>
            <a:r>
              <a:rPr lang="en-US" sz="2400" dirty="0"/>
              <a:t> sin </a:t>
            </a:r>
            <a:r>
              <a:rPr lang="en-US" sz="2400" dirty="0" err="1"/>
              <a:t>fruto</a:t>
            </a:r>
            <a:r>
              <a:rPr lang="en-US" sz="2400" dirty="0"/>
              <a:t>.”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54148469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B9756-485E-FF47-90A8-19830693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155727" y="-615504"/>
            <a:ext cx="10486799" cy="498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388FD-41C2-CA44-9587-A60C36C3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3" r="27758"/>
          <a:stretch/>
        </p:blipFill>
        <p:spPr>
          <a:xfrm>
            <a:off x="6848104" y="0"/>
            <a:ext cx="53438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F2366-EB0A-1D41-BC9B-4458FDCC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5313A-5309-C042-B263-9C8D63B799C6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A12B6A-8B10-DD4E-A2B5-E5ABAFF50AD9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F2FE57-C31B-0348-ABD4-28F8B798AD8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776E54-0C52-B348-89AD-BB60FBD48F2C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8FE3A7-7165-3F47-9F44-1A6F2FABBAEF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FBA86B-FF6C-154E-9C9C-65DEF4987E90}"/>
              </a:ext>
            </a:extLst>
          </p:cNvPr>
          <p:cNvSpPr txBox="1">
            <a:spLocks/>
          </p:cNvSpPr>
          <p:nvPr/>
        </p:nvSpPr>
        <p:spPr>
          <a:xfrm>
            <a:off x="879911" y="962678"/>
            <a:ext cx="5343896" cy="5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Por el </a:t>
            </a:r>
            <a:r>
              <a:rPr lang="en-US" sz="2600" b="1" dirty="0" err="1"/>
              <a:t>Espíritu</a:t>
            </a:r>
            <a:r>
              <a:rPr lang="en-US" sz="2600" b="1" dirty="0"/>
              <a:t> de Jesús </a:t>
            </a:r>
            <a:r>
              <a:rPr lang="en-US" sz="2600" b="1" dirty="0" err="1"/>
              <a:t>en</a:t>
            </a:r>
            <a:r>
              <a:rPr lang="en-US" sz="2600" b="1" dirty="0"/>
              <a:t> </a:t>
            </a:r>
            <a:r>
              <a:rPr lang="en-US" sz="2600" b="1" dirty="0" err="1"/>
              <a:t>nosotros</a:t>
            </a:r>
            <a:endParaRPr lang="en-US" sz="2600" b="1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988FB9C-C15F-474B-B3BA-2DA3043616F1}"/>
              </a:ext>
            </a:extLst>
          </p:cNvPr>
          <p:cNvSpPr txBox="1">
            <a:spLocks/>
          </p:cNvSpPr>
          <p:nvPr/>
        </p:nvSpPr>
        <p:spPr>
          <a:xfrm>
            <a:off x="1783118" y="1707100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Marcos 10:45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BBAAF9-DA19-CD42-99F6-1FCDD8D9790E}"/>
              </a:ext>
            </a:extLst>
          </p:cNvPr>
          <p:cNvSpPr txBox="1">
            <a:spLocks/>
          </p:cNvSpPr>
          <p:nvPr/>
        </p:nvSpPr>
        <p:spPr>
          <a:xfrm>
            <a:off x="470746" y="2373222"/>
            <a:ext cx="6050476" cy="900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/>
              <a:t>el </a:t>
            </a:r>
            <a:r>
              <a:rPr lang="en-US" sz="2400" dirty="0" err="1"/>
              <a:t>espiritu</a:t>
            </a:r>
            <a:r>
              <a:rPr lang="en-US" sz="2400" dirty="0"/>
              <a:t> de Jesus </a:t>
            </a:r>
            <a:r>
              <a:rPr lang="en-US" sz="2400" dirty="0" err="1"/>
              <a:t>es</a:t>
            </a:r>
            <a:r>
              <a:rPr lang="en-US" sz="2400" dirty="0"/>
              <a:t> el </a:t>
            </a:r>
            <a:r>
              <a:rPr lang="en-US" sz="2400" dirty="0" err="1"/>
              <a:t>servicio</a:t>
            </a:r>
            <a:r>
              <a:rPr lang="en-US" sz="2400" dirty="0"/>
              <a:t>, </a:t>
            </a:r>
            <a:r>
              <a:rPr lang="en-US" sz="2400" dirty="0" err="1"/>
              <a:t>por</a:t>
            </a:r>
            <a:r>
              <a:rPr lang="en-US" sz="2400" dirty="0"/>
              <a:t> lo que no Podemos </a:t>
            </a:r>
            <a:r>
              <a:rPr lang="en-US" sz="2400" dirty="0" err="1"/>
              <a:t>dejar</a:t>
            </a:r>
            <a:r>
              <a:rPr lang="en-US" sz="2400" dirty="0"/>
              <a:t> de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impulsados</a:t>
            </a:r>
            <a:r>
              <a:rPr lang="en-US" sz="2400" dirty="0"/>
              <a:t> para </a:t>
            </a:r>
            <a:r>
              <a:rPr lang="en-US" sz="2400" dirty="0" err="1"/>
              <a:t>servir</a:t>
            </a:r>
            <a:r>
              <a:rPr lang="en-US" sz="2400" dirty="0"/>
              <a:t>.”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3F52B9B-0BDD-5948-8617-053C684BB42B}"/>
              </a:ext>
            </a:extLst>
          </p:cNvPr>
          <p:cNvSpPr txBox="1">
            <a:spLocks/>
          </p:cNvSpPr>
          <p:nvPr/>
        </p:nvSpPr>
        <p:spPr>
          <a:xfrm>
            <a:off x="541664" y="4547431"/>
            <a:ext cx="6050476" cy="1096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US" sz="2400" dirty="0"/>
              <a:t>el </a:t>
            </a:r>
            <a:r>
              <a:rPr lang="en-US" sz="2400" dirty="0" err="1"/>
              <a:t>servicio</a:t>
            </a:r>
            <a:r>
              <a:rPr lang="en-US" sz="2400" dirty="0"/>
              <a:t> </a:t>
            </a:r>
            <a:r>
              <a:rPr lang="en-US" sz="2400" dirty="0" err="1"/>
              <a:t>involucra</a:t>
            </a:r>
            <a:r>
              <a:rPr lang="en-US" sz="2400" dirty="0"/>
              <a:t> el </a:t>
            </a:r>
            <a:r>
              <a:rPr lang="en-US" sz="2400" dirty="0" err="1"/>
              <a:t>ayudar</a:t>
            </a:r>
            <a:r>
              <a:rPr lang="en-US" sz="2400" dirty="0"/>
              <a:t> a </a:t>
            </a:r>
            <a:r>
              <a:rPr lang="en-US" sz="2400" dirty="0" err="1"/>
              <a:t>otros</a:t>
            </a:r>
            <a:r>
              <a:rPr lang="en-US" sz="2400" dirty="0"/>
              <a:t> a </a:t>
            </a:r>
            <a:r>
              <a:rPr lang="en-US" sz="2400" dirty="0" err="1"/>
              <a:t>levantarse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espiritu</a:t>
            </a:r>
            <a:r>
              <a:rPr lang="en-US" sz="2400" dirty="0"/>
              <a:t> para </a:t>
            </a:r>
            <a:r>
              <a:rPr lang="en-US" sz="2400" dirty="0" err="1"/>
              <a:t>cumplir</a:t>
            </a:r>
            <a:r>
              <a:rPr lang="en-US" sz="2400" dirty="0"/>
              <a:t> </a:t>
            </a:r>
            <a:r>
              <a:rPr lang="en-US" sz="2400" dirty="0" err="1"/>
              <a:t>asi</a:t>
            </a:r>
            <a:r>
              <a:rPr lang="en-US" sz="2400" dirty="0"/>
              <a:t> el </a:t>
            </a:r>
            <a:r>
              <a:rPr lang="en-US" sz="2400" dirty="0" err="1"/>
              <a:t>propósito</a:t>
            </a:r>
            <a:r>
              <a:rPr lang="en-US" sz="2400" dirty="0"/>
              <a:t> de Dios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iglesia</a:t>
            </a:r>
            <a:r>
              <a:rPr lang="en-US" sz="2400" dirty="0"/>
              <a:t> Marcos.”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A5ED190-6901-C948-B058-C885676A4E5A}"/>
              </a:ext>
            </a:extLst>
          </p:cNvPr>
          <p:cNvSpPr txBox="1">
            <a:spLocks/>
          </p:cNvSpPr>
          <p:nvPr/>
        </p:nvSpPr>
        <p:spPr>
          <a:xfrm>
            <a:off x="1833062" y="3884268"/>
            <a:ext cx="3437593" cy="4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Marcos 9:35</a:t>
            </a:r>
          </a:p>
        </p:txBody>
      </p:sp>
    </p:spTree>
    <p:extLst>
      <p:ext uri="{BB962C8B-B14F-4D97-AF65-F5344CB8AC3E}">
        <p14:creationId xmlns:p14="http://schemas.microsoft.com/office/powerpoint/2010/main" val="661108083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626</Words>
  <Application>Microsoft Macintosh PowerPoint</Application>
  <PresentationFormat>Widescreen</PresentationFormat>
  <Paragraphs>71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Helvetica Neue</vt:lpstr>
      <vt:lpstr>Helvetica Neue Medium</vt:lpstr>
      <vt:lpstr>Office Theme</vt:lpstr>
      <vt:lpstr>PowerPoint Presentation</vt:lpstr>
      <vt:lpstr>PowerPoint Presentation</vt:lpstr>
      <vt:lpstr>Después de rendir nuestras vidas a Jesús y comenzar una relación con Él hay una pregunta que surge en todos los creyentes</vt:lpstr>
      <vt:lpstr>DOS RAZONES PRINCIPALES POR LAS QUE SERVIMOS A DIOS</vt:lpstr>
      <vt:lpstr>PowerPoint Presentation</vt:lpstr>
      <vt:lpstr>PowerPoint Presentation</vt:lpstr>
      <vt:lpstr>¿Por qué servimos a Dios?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costop</dc:creator>
  <cp:lastModifiedBy>carlos costop</cp:lastModifiedBy>
  <cp:revision>3</cp:revision>
  <dcterms:created xsi:type="dcterms:W3CDTF">2020-08-24T04:05:20Z</dcterms:created>
  <dcterms:modified xsi:type="dcterms:W3CDTF">2020-08-24T04:32:24Z</dcterms:modified>
</cp:coreProperties>
</file>